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38"/>
  </p:notesMasterIdLst>
  <p:handoutMasterIdLst>
    <p:handoutMasterId r:id="rId39"/>
  </p:handoutMasterIdLst>
  <p:sldIdLst>
    <p:sldId id="832" r:id="rId5"/>
    <p:sldId id="833" r:id="rId6"/>
    <p:sldId id="834" r:id="rId7"/>
    <p:sldId id="257" r:id="rId8"/>
    <p:sldId id="786" r:id="rId9"/>
    <p:sldId id="297" r:id="rId10"/>
    <p:sldId id="835" r:id="rId11"/>
    <p:sldId id="590" r:id="rId12"/>
    <p:sldId id="278" r:id="rId13"/>
    <p:sldId id="275" r:id="rId14"/>
    <p:sldId id="838" r:id="rId15"/>
    <p:sldId id="830" r:id="rId16"/>
    <p:sldId id="789" r:id="rId17"/>
    <p:sldId id="827" r:id="rId18"/>
    <p:sldId id="828" r:id="rId19"/>
    <p:sldId id="841" r:id="rId20"/>
    <p:sldId id="807" r:id="rId21"/>
    <p:sldId id="809" r:id="rId22"/>
    <p:sldId id="811" r:id="rId23"/>
    <p:sldId id="812" r:id="rId24"/>
    <p:sldId id="814" r:id="rId25"/>
    <p:sldId id="819" r:id="rId26"/>
    <p:sldId id="817" r:id="rId27"/>
    <p:sldId id="823" r:id="rId28"/>
    <p:sldId id="840" r:id="rId29"/>
    <p:sldId id="837" r:id="rId30"/>
    <p:sldId id="791" r:id="rId31"/>
    <p:sldId id="831" r:id="rId32"/>
    <p:sldId id="788" r:id="rId33"/>
    <p:sldId id="836" r:id="rId34"/>
    <p:sldId id="839" r:id="rId35"/>
    <p:sldId id="829" r:id="rId36"/>
    <p:sldId id="258"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2F54E50-4E56-B79F-BCD0-83D6D5197620}" name="Hughes, Tara" initials="HT" userId="S::53469@icf.com::b3e529c7-7a27-4eb4-b3f2-05cd986aa1dc" providerId="AD"/>
  <p188:author id="{39746689-08CF-8D39-9225-B7835BA95907}" name="tjvitullo616@gmail.com" initials="tj" userId="S::tjvitullo616_gmail.com#ext#@icfonline.onmicrosoft.com::22f54e94-8b6c-4132-bba0-cc2c43019158" providerId="AD"/>
  <p188:author id="{4F6F86F1-0222-16E4-91F9-324823BA7AE5}" name="Eagan, Amanda" initials="EA" userId="S::56221@icf.com::ba81918d-d7ca-4b6a-a9e1-1ef71a5c9e5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oes, Terry" initials="BT" lastIdx="5" clrIdx="0">
    <p:extLst>
      <p:ext uri="{19B8F6BF-5375-455C-9EA6-DF929625EA0E}">
        <p15:presenceInfo xmlns:p15="http://schemas.microsoft.com/office/powerpoint/2012/main" userId="S::54552@icf.com::a97a5c3d-fac4-4792-9d5e-0017e68957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E005D"/>
    <a:srgbClr val="0071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547CEC-67FF-4D75-AC27-9997A8E21423}" v="3" dt="2021-11-24T17:23:31.631"/>
    <p1510:client id="{539DE7B2-4EA7-48C3-939E-0B86E00308C9}" v="2526" dt="2021-11-24T16:51:47.506"/>
    <p1510:client id="{B63267D3-4539-6525-32C0-D5C271EA8062}" v="1" dt="2021-11-24T16:54:25.9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4" d="100"/>
          <a:sy n="94" d="100"/>
        </p:scale>
        <p:origin x="148" y="7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3CD410-5E2E-4080-A893-907D31D22CB3}" type="doc">
      <dgm:prSet loTypeId="urn:microsoft.com/office/officeart/2017/3/layout/HorizontalLabelsTimeline" loCatId="other" qsTypeId="urn:microsoft.com/office/officeart/2005/8/quickstyle/simple1" qsCatId="simple" csTypeId="urn:microsoft.com/office/officeart/2005/8/colors/accent1_2" csCatId="accent1" phldr="1"/>
      <dgm:spPr/>
      <dgm:t>
        <a:bodyPr/>
        <a:lstStyle/>
        <a:p>
          <a:endParaRPr lang="en-US"/>
        </a:p>
      </dgm:t>
    </dgm:pt>
    <dgm:pt modelId="{D423FB80-F2BD-4DDE-80B1-76F84FE09A02}">
      <dgm:prSet phldrT="[Text]"/>
      <dgm:spPr/>
      <dgm:t>
        <a:bodyPr/>
        <a:lstStyle/>
        <a:p>
          <a:pPr>
            <a:defRPr b="1"/>
          </a:pPr>
          <a:r>
            <a:rPr lang="en-US" b="1">
              <a:latin typeface="+mj-lt"/>
            </a:rPr>
            <a:t>Aug 29</a:t>
          </a:r>
        </a:p>
      </dgm:t>
    </dgm:pt>
    <dgm:pt modelId="{9B1CA3FF-D252-4AF5-8F50-CFC93ACA9175}" type="parTrans" cxnId="{5BF3B7B1-A779-4E2D-8625-77DE0CA38FEE}">
      <dgm:prSet/>
      <dgm:spPr/>
      <dgm:t>
        <a:bodyPr/>
        <a:lstStyle/>
        <a:p>
          <a:endParaRPr lang="en-US"/>
        </a:p>
      </dgm:t>
    </dgm:pt>
    <dgm:pt modelId="{EBE862E1-9761-4AA7-AA00-BD79FA3B27DD}" type="sibTrans" cxnId="{5BF3B7B1-A779-4E2D-8625-77DE0CA38FEE}">
      <dgm:prSet/>
      <dgm:spPr/>
      <dgm:t>
        <a:bodyPr/>
        <a:lstStyle/>
        <a:p>
          <a:endParaRPr lang="en-US"/>
        </a:p>
      </dgm:t>
    </dgm:pt>
    <dgm:pt modelId="{245E128E-7700-4C91-9411-CDD1DCA94D67}">
      <dgm:prSet phldrT="[Text]" custT="1"/>
      <dgm:spPr/>
      <dgm:t>
        <a:bodyPr/>
        <a:lstStyle/>
        <a:p>
          <a:r>
            <a:rPr lang="en-US" sz="1400" b="1" i="0" kern="1200">
              <a:latin typeface="+mn-lt"/>
              <a:ea typeface="+mn-ea"/>
              <a:cs typeface="+mn-cs"/>
            </a:rPr>
            <a:t>Event Occurs </a:t>
          </a:r>
        </a:p>
        <a:p>
          <a:r>
            <a:rPr lang="en-US" sz="1400" b="1" i="0" kern="1200">
              <a:latin typeface="+mn-lt"/>
              <a:ea typeface="+mn-ea"/>
              <a:cs typeface="+mn-cs"/>
            </a:rPr>
            <a:t>VA and EM leadership assigned.</a:t>
          </a:r>
        </a:p>
      </dgm:t>
    </dgm:pt>
    <dgm:pt modelId="{B4D95EBA-0423-4AFA-B379-E030341B1F23}" type="parTrans" cxnId="{68D35F9D-DABF-4E5A-94D4-F988D8E84907}">
      <dgm:prSet/>
      <dgm:spPr/>
      <dgm:t>
        <a:bodyPr/>
        <a:lstStyle/>
        <a:p>
          <a:endParaRPr lang="en-US"/>
        </a:p>
      </dgm:t>
    </dgm:pt>
    <dgm:pt modelId="{4963BA97-D4C5-477B-9B0D-68DB38F61579}" type="sibTrans" cxnId="{68D35F9D-DABF-4E5A-94D4-F988D8E84907}">
      <dgm:prSet/>
      <dgm:spPr/>
      <dgm:t>
        <a:bodyPr/>
        <a:lstStyle/>
        <a:p>
          <a:endParaRPr lang="en-US"/>
        </a:p>
      </dgm:t>
    </dgm:pt>
    <dgm:pt modelId="{2DC4903D-31E8-4ED6-875F-63877788B702}">
      <dgm:prSet phldrT="[Text]" custT="1"/>
      <dgm:spPr/>
      <dgm:t>
        <a:bodyPr/>
        <a:lstStyle/>
        <a:p>
          <a:pPr>
            <a:defRPr b="1"/>
          </a:pPr>
          <a:r>
            <a:rPr lang="en-US" sz="2000">
              <a:latin typeface="+mj-lt"/>
            </a:rPr>
            <a:t>Sept 12/13</a:t>
          </a:r>
        </a:p>
      </dgm:t>
    </dgm:pt>
    <dgm:pt modelId="{A18F8C20-9A13-44DB-9E45-C2DE49ACE5D9}" type="parTrans" cxnId="{A319CB69-6926-431D-A805-EACBFA83FA66}">
      <dgm:prSet/>
      <dgm:spPr/>
      <dgm:t>
        <a:bodyPr/>
        <a:lstStyle/>
        <a:p>
          <a:endParaRPr lang="en-US"/>
        </a:p>
      </dgm:t>
    </dgm:pt>
    <dgm:pt modelId="{EBFDEA83-93E5-4D72-A672-078838B258F5}" type="sibTrans" cxnId="{A319CB69-6926-431D-A805-EACBFA83FA66}">
      <dgm:prSet/>
      <dgm:spPr/>
      <dgm:t>
        <a:bodyPr/>
        <a:lstStyle/>
        <a:p>
          <a:endParaRPr lang="en-US"/>
        </a:p>
      </dgm:t>
    </dgm:pt>
    <dgm:pt modelId="{A9FB790A-3E33-4887-962E-7206A01AD84F}">
      <dgm:prSet phldrT="[Text]" custT="1"/>
      <dgm:spPr/>
      <dgm:t>
        <a:bodyPr/>
        <a:lstStyle/>
        <a:p>
          <a:endParaRPr lang="en-US" sz="1200" i="1" kern="1200">
            <a:solidFill>
              <a:srgbClr val="454D55"/>
            </a:solidFill>
            <a:latin typeface="+mn-lt"/>
            <a:ea typeface="+mn-ea"/>
            <a:cs typeface="+mn-cs"/>
          </a:endParaRPr>
        </a:p>
      </dgm:t>
    </dgm:pt>
    <dgm:pt modelId="{2E34BE83-4A83-4B5F-8976-D4AC57FE5007}" type="parTrans" cxnId="{607143D0-C26B-448B-8E8C-A8A46198F0C6}">
      <dgm:prSet/>
      <dgm:spPr/>
      <dgm:t>
        <a:bodyPr/>
        <a:lstStyle/>
        <a:p>
          <a:endParaRPr lang="en-US"/>
        </a:p>
      </dgm:t>
    </dgm:pt>
    <dgm:pt modelId="{A18338C2-0675-4B1C-898F-3D939F41C34C}" type="sibTrans" cxnId="{607143D0-C26B-448B-8E8C-A8A46198F0C6}">
      <dgm:prSet/>
      <dgm:spPr/>
      <dgm:t>
        <a:bodyPr/>
        <a:lstStyle/>
        <a:p>
          <a:endParaRPr lang="en-US"/>
        </a:p>
      </dgm:t>
    </dgm:pt>
    <dgm:pt modelId="{8A93A940-284B-49B0-9D89-5FA2B3B3C7E5}">
      <dgm:prSet phldrT="[Text]" custT="1"/>
      <dgm:spPr/>
      <dgm:t>
        <a:bodyPr/>
        <a:lstStyle/>
        <a:p>
          <a:pPr>
            <a:defRPr b="1"/>
          </a:pPr>
          <a:r>
            <a:rPr lang="en-US" sz="2000">
              <a:latin typeface="+mj-lt"/>
            </a:rPr>
            <a:t>Sept 20/21</a:t>
          </a:r>
        </a:p>
      </dgm:t>
    </dgm:pt>
    <dgm:pt modelId="{CD96219D-3688-4138-ACC9-901ED9FEACCC}" type="parTrans" cxnId="{982D7B44-1518-4DD0-82D4-8A3901DD95E9}">
      <dgm:prSet/>
      <dgm:spPr/>
      <dgm:t>
        <a:bodyPr/>
        <a:lstStyle/>
        <a:p>
          <a:endParaRPr lang="en-US"/>
        </a:p>
      </dgm:t>
    </dgm:pt>
    <dgm:pt modelId="{E0447E4A-3C15-4884-AEBE-804149EBD331}" type="sibTrans" cxnId="{982D7B44-1518-4DD0-82D4-8A3901DD95E9}">
      <dgm:prSet/>
      <dgm:spPr/>
      <dgm:t>
        <a:bodyPr/>
        <a:lstStyle/>
        <a:p>
          <a:endParaRPr lang="en-US"/>
        </a:p>
      </dgm:t>
    </dgm:pt>
    <dgm:pt modelId="{6BA5F3BE-D53A-42E0-A7FE-674B99BD07E6}">
      <dgm:prSet phldrT="[Text]" custT="1"/>
      <dgm:spPr/>
      <dgm:t>
        <a:bodyPr/>
        <a:lstStyle/>
        <a:p>
          <a:r>
            <a:rPr lang="en-US" sz="1400" b="1" i="0" kern="1200">
              <a:latin typeface="+mn-lt"/>
              <a:ea typeface="+mn-ea"/>
              <a:cs typeface="+mn-cs"/>
            </a:rPr>
            <a:t>Transition of FAC to Resiliency Center</a:t>
          </a:r>
        </a:p>
      </dgm:t>
    </dgm:pt>
    <dgm:pt modelId="{9484BBA1-86EE-4AA2-B94A-A26EED0EFB1E}" type="parTrans" cxnId="{6AEB3B94-8522-4F42-A6BC-BC55C5AED92F}">
      <dgm:prSet/>
      <dgm:spPr/>
      <dgm:t>
        <a:bodyPr/>
        <a:lstStyle/>
        <a:p>
          <a:endParaRPr lang="en-US"/>
        </a:p>
      </dgm:t>
    </dgm:pt>
    <dgm:pt modelId="{48C67DB7-8AA6-454C-83AE-A16B3B9F45FF}" type="sibTrans" cxnId="{6AEB3B94-8522-4F42-A6BC-BC55C5AED92F}">
      <dgm:prSet/>
      <dgm:spPr/>
      <dgm:t>
        <a:bodyPr/>
        <a:lstStyle/>
        <a:p>
          <a:endParaRPr lang="en-US"/>
        </a:p>
      </dgm:t>
    </dgm:pt>
    <dgm:pt modelId="{F01D5F9E-ABC5-4560-ACB4-E6CFBC60BFF2}">
      <dgm:prSet custT="1"/>
      <dgm:spPr/>
      <dgm:t>
        <a:bodyPr/>
        <a:lstStyle/>
        <a:p>
          <a:pPr>
            <a:defRPr b="1"/>
          </a:pPr>
          <a:r>
            <a:rPr lang="en-US" sz="2000">
              <a:latin typeface="+mj-lt"/>
            </a:rPr>
            <a:t>Aug 29 – Sept 01</a:t>
          </a:r>
        </a:p>
      </dgm:t>
    </dgm:pt>
    <dgm:pt modelId="{FEAC3315-4B36-4E3C-89B3-70A50C7F13CC}" type="parTrans" cxnId="{4B61AF65-3991-4A24-9475-D4AA0127738F}">
      <dgm:prSet/>
      <dgm:spPr/>
      <dgm:t>
        <a:bodyPr/>
        <a:lstStyle/>
        <a:p>
          <a:endParaRPr lang="en-US"/>
        </a:p>
      </dgm:t>
    </dgm:pt>
    <dgm:pt modelId="{36ABC0D0-B41E-401C-840C-2AFBE73989B4}" type="sibTrans" cxnId="{4B61AF65-3991-4A24-9475-D4AA0127738F}">
      <dgm:prSet/>
      <dgm:spPr/>
      <dgm:t>
        <a:bodyPr/>
        <a:lstStyle/>
        <a:p>
          <a:endParaRPr lang="en-US"/>
        </a:p>
      </dgm:t>
    </dgm:pt>
    <dgm:pt modelId="{454D56AF-0D14-43A4-A4AA-2274946C5116}">
      <dgm:prSet custT="1"/>
      <dgm:spPr/>
      <dgm:t>
        <a:bodyPr/>
        <a:lstStyle/>
        <a:p>
          <a:pPr>
            <a:defRPr b="1"/>
          </a:pPr>
          <a:r>
            <a:rPr lang="en-US" sz="2000">
              <a:latin typeface="+mj-lt"/>
            </a:rPr>
            <a:t>Sept 02</a:t>
          </a:r>
        </a:p>
      </dgm:t>
    </dgm:pt>
    <dgm:pt modelId="{340931FA-0A09-49B9-99A7-6650F93FDC08}" type="parTrans" cxnId="{5A3B2130-5035-4E61-92B1-343AA432C9DF}">
      <dgm:prSet/>
      <dgm:spPr/>
      <dgm:t>
        <a:bodyPr/>
        <a:lstStyle/>
        <a:p>
          <a:endParaRPr lang="en-US"/>
        </a:p>
      </dgm:t>
    </dgm:pt>
    <dgm:pt modelId="{511F28C0-50D9-4CBB-862C-2AD0ACC17105}" type="sibTrans" cxnId="{5A3B2130-5035-4E61-92B1-343AA432C9DF}">
      <dgm:prSet/>
      <dgm:spPr/>
      <dgm:t>
        <a:bodyPr/>
        <a:lstStyle/>
        <a:p>
          <a:endParaRPr lang="en-US"/>
        </a:p>
      </dgm:t>
    </dgm:pt>
    <dgm:pt modelId="{A7F4784E-75AE-4F03-B342-C71355D1ACCF}">
      <dgm:prSet custT="1"/>
      <dgm:spPr/>
      <dgm:t>
        <a:bodyPr/>
        <a:lstStyle/>
        <a:p>
          <a:pPr>
            <a:defRPr b="1"/>
          </a:pPr>
          <a:r>
            <a:rPr lang="en-US" sz="2000">
              <a:latin typeface="+mj-lt"/>
            </a:rPr>
            <a:t>Sept 03 -04</a:t>
          </a:r>
        </a:p>
      </dgm:t>
    </dgm:pt>
    <dgm:pt modelId="{E8170CB0-7D27-4024-BF4D-F79F86202313}" type="parTrans" cxnId="{33DFDD33-182D-44AF-9877-B1DCECE3CC9D}">
      <dgm:prSet/>
      <dgm:spPr/>
      <dgm:t>
        <a:bodyPr/>
        <a:lstStyle/>
        <a:p>
          <a:endParaRPr lang="en-US"/>
        </a:p>
      </dgm:t>
    </dgm:pt>
    <dgm:pt modelId="{3078DB00-0C2A-4587-8661-74E5E36CBCA7}" type="sibTrans" cxnId="{33DFDD33-182D-44AF-9877-B1DCECE3CC9D}">
      <dgm:prSet/>
      <dgm:spPr/>
      <dgm:t>
        <a:bodyPr/>
        <a:lstStyle/>
        <a:p>
          <a:endParaRPr lang="en-US"/>
        </a:p>
      </dgm:t>
    </dgm:pt>
    <dgm:pt modelId="{A59C9EB4-4836-41EA-88FC-E68E29755DEF}">
      <dgm:prSet custT="1"/>
      <dgm:spPr/>
      <dgm:t>
        <a:bodyPr/>
        <a:lstStyle/>
        <a:p>
          <a:pPr>
            <a:defRPr b="1"/>
          </a:pPr>
          <a:r>
            <a:rPr lang="en-US" sz="2000">
              <a:latin typeface="+mj-lt"/>
            </a:rPr>
            <a:t>Sept 05-08</a:t>
          </a:r>
        </a:p>
      </dgm:t>
    </dgm:pt>
    <dgm:pt modelId="{C486CA18-5D6B-49AD-B92C-52313E993EC5}" type="parTrans" cxnId="{C2A8B52A-540B-46B5-A43B-27FAF06A13EF}">
      <dgm:prSet/>
      <dgm:spPr/>
      <dgm:t>
        <a:bodyPr/>
        <a:lstStyle/>
        <a:p>
          <a:endParaRPr lang="en-US"/>
        </a:p>
      </dgm:t>
    </dgm:pt>
    <dgm:pt modelId="{62C75627-0A71-4E35-B62B-749D8AB3C189}" type="sibTrans" cxnId="{C2A8B52A-540B-46B5-A43B-27FAF06A13EF}">
      <dgm:prSet/>
      <dgm:spPr/>
      <dgm:t>
        <a:bodyPr/>
        <a:lstStyle/>
        <a:p>
          <a:endParaRPr lang="en-US"/>
        </a:p>
      </dgm:t>
    </dgm:pt>
    <dgm:pt modelId="{3280BE73-5C4D-4941-9102-E5930904556F}">
      <dgm:prSet custT="1"/>
      <dgm:spPr/>
      <dgm:t>
        <a:bodyPr/>
        <a:lstStyle/>
        <a:p>
          <a:r>
            <a:rPr lang="en-US" sz="1400" b="1" i="0" kern="1200">
              <a:latin typeface="+mn-lt"/>
              <a:ea typeface="+mn-ea"/>
              <a:cs typeface="+mn-cs"/>
            </a:rPr>
            <a:t>Transition to FAC </a:t>
          </a:r>
        </a:p>
        <a:p>
          <a:r>
            <a:rPr lang="en-US" sz="1400" b="1" i="0" kern="1200">
              <a:latin typeface="+mn-lt"/>
              <a:ea typeface="+mn-ea"/>
              <a:cs typeface="+mn-cs"/>
            </a:rPr>
            <a:t>X potential victims/families identified </a:t>
          </a:r>
        </a:p>
        <a:p>
          <a:r>
            <a:rPr lang="en-US" sz="1400" b="1" i="0" kern="1200">
              <a:latin typeface="+mn-lt"/>
              <a:ea typeface="+mn-ea"/>
              <a:cs typeface="+mn-cs"/>
            </a:rPr>
            <a:t>Briefs Victims and Families/Friends </a:t>
          </a:r>
        </a:p>
      </dgm:t>
    </dgm:pt>
    <dgm:pt modelId="{596FE3BE-79D4-47E4-8416-EDF8385B1DE9}" type="parTrans" cxnId="{B9B38C7F-D679-4A39-B742-6501D3961044}">
      <dgm:prSet/>
      <dgm:spPr/>
      <dgm:t>
        <a:bodyPr/>
        <a:lstStyle/>
        <a:p>
          <a:endParaRPr lang="en-US"/>
        </a:p>
      </dgm:t>
    </dgm:pt>
    <dgm:pt modelId="{8E22D1FB-CF90-47F0-B06E-C66C75D54226}" type="sibTrans" cxnId="{B9B38C7F-D679-4A39-B742-6501D3961044}">
      <dgm:prSet/>
      <dgm:spPr/>
      <dgm:t>
        <a:bodyPr/>
        <a:lstStyle/>
        <a:p>
          <a:endParaRPr lang="en-US"/>
        </a:p>
      </dgm:t>
    </dgm:pt>
    <dgm:pt modelId="{47BE8E0B-496B-44FC-825E-C2A10D821DC9}">
      <dgm:prSet custT="1"/>
      <dgm:spPr/>
      <dgm:t>
        <a:bodyPr/>
        <a:lstStyle/>
        <a:p>
          <a:r>
            <a:rPr lang="en-US" sz="1400" b="1" i="0" kern="1200">
              <a:latin typeface="+mn-lt"/>
              <a:ea typeface="+mn-ea"/>
              <a:cs typeface="+mn-cs"/>
            </a:rPr>
            <a:t>FFRC established.</a:t>
          </a:r>
        </a:p>
        <a:p>
          <a:r>
            <a:rPr lang="en-US" sz="1400" b="1" i="0" kern="1200">
              <a:latin typeface="+mn-lt"/>
              <a:ea typeface="+mn-ea"/>
              <a:cs typeface="+mn-cs"/>
            </a:rPr>
            <a:t>Briefs Victims and Families/Friends </a:t>
          </a:r>
        </a:p>
        <a:p>
          <a:r>
            <a:rPr lang="en-US" sz="1400" b="1" i="0" kern="1200">
              <a:latin typeface="+mn-lt"/>
              <a:ea typeface="+mn-ea"/>
              <a:cs typeface="+mn-cs"/>
            </a:rPr>
            <a:t>Establish Financial/Donations Protocols </a:t>
          </a:r>
        </a:p>
        <a:p>
          <a:r>
            <a:rPr lang="en-US" sz="1400" b="1" i="0" kern="1200">
              <a:latin typeface="+mn-lt"/>
              <a:ea typeface="+mn-ea"/>
              <a:cs typeface="+mn-cs"/>
            </a:rPr>
            <a:t>Out-of-area staff begin to arrive</a:t>
          </a:r>
        </a:p>
        <a:p>
          <a:r>
            <a:rPr lang="en-US" sz="1400" b="1" i="0" kern="1200">
              <a:latin typeface="+mn-lt"/>
              <a:ea typeface="+mn-ea"/>
              <a:cs typeface="+mn-cs"/>
            </a:rPr>
            <a:t>FAC Director Identified </a:t>
          </a:r>
        </a:p>
      </dgm:t>
    </dgm:pt>
    <dgm:pt modelId="{26C37286-A207-4C3A-8F03-B64C4EB72DB8}" type="parTrans" cxnId="{47F4D29A-7D65-4C2F-8677-61780F0F1118}">
      <dgm:prSet/>
      <dgm:spPr/>
      <dgm:t>
        <a:bodyPr/>
        <a:lstStyle/>
        <a:p>
          <a:endParaRPr lang="en-US"/>
        </a:p>
      </dgm:t>
    </dgm:pt>
    <dgm:pt modelId="{258C30B8-1EDE-458F-9BAB-BD0E5C8E1BF9}" type="sibTrans" cxnId="{47F4D29A-7D65-4C2F-8677-61780F0F1118}">
      <dgm:prSet/>
      <dgm:spPr/>
      <dgm:t>
        <a:bodyPr/>
        <a:lstStyle/>
        <a:p>
          <a:endParaRPr lang="en-US"/>
        </a:p>
      </dgm:t>
    </dgm:pt>
    <dgm:pt modelId="{1827863D-2FA1-48D1-81C4-0E7D31ADB47E}">
      <dgm:prSet custT="1"/>
      <dgm:spPr/>
      <dgm:t>
        <a:bodyPr/>
        <a:lstStyle/>
        <a:p>
          <a:r>
            <a:rPr lang="en-US" sz="1400" b="1" i="0" kern="1200">
              <a:latin typeface="+mn-lt"/>
              <a:ea typeface="+mn-ea"/>
              <a:cs typeface="+mn-cs"/>
            </a:rPr>
            <a:t>Briefs Victims and Families/Friends </a:t>
          </a:r>
        </a:p>
        <a:p>
          <a:endParaRPr lang="en-US" sz="1400" i="1" kern="1200">
            <a:latin typeface="+mn-lt"/>
            <a:ea typeface="+mn-ea"/>
            <a:cs typeface="+mn-cs"/>
          </a:endParaRPr>
        </a:p>
        <a:p>
          <a:pPr marL="0" lvl="0" indent="0" algn="l" defTabSz="533400">
            <a:lnSpc>
              <a:spcPct val="90000"/>
            </a:lnSpc>
            <a:spcBef>
              <a:spcPct val="0"/>
            </a:spcBef>
            <a:spcAft>
              <a:spcPct val="35000"/>
            </a:spcAft>
            <a:buNone/>
          </a:pPr>
          <a:endParaRPr lang="en-US" sz="1200" i="1" kern="1200">
            <a:latin typeface="+mn-lt"/>
            <a:ea typeface="+mn-ea"/>
            <a:cs typeface="+mn-cs"/>
          </a:endParaRPr>
        </a:p>
      </dgm:t>
    </dgm:pt>
    <dgm:pt modelId="{B426C98F-7250-4E9E-84CB-E9FC83F8CB06}" type="parTrans" cxnId="{7749B4AD-5089-49E7-8F6B-1B2382C9B50E}">
      <dgm:prSet/>
      <dgm:spPr/>
      <dgm:t>
        <a:bodyPr/>
        <a:lstStyle/>
        <a:p>
          <a:endParaRPr lang="en-US"/>
        </a:p>
      </dgm:t>
    </dgm:pt>
    <dgm:pt modelId="{D0D7EB30-49F6-43D6-AF40-1B9302B3ADF0}" type="sibTrans" cxnId="{7749B4AD-5089-49E7-8F6B-1B2382C9B50E}">
      <dgm:prSet/>
      <dgm:spPr/>
      <dgm:t>
        <a:bodyPr/>
        <a:lstStyle/>
        <a:p>
          <a:endParaRPr lang="en-US"/>
        </a:p>
      </dgm:t>
    </dgm:pt>
    <dgm:pt modelId="{CF564C6C-7771-4FD5-B851-B5B84730268F}">
      <dgm:prSet custT="1"/>
      <dgm:spPr/>
      <dgm:t>
        <a:bodyPr/>
        <a:lstStyle/>
        <a:p>
          <a:r>
            <a:rPr lang="en-US" sz="1400" b="1" i="0" kern="1200">
              <a:latin typeface="+mn-lt"/>
              <a:ea typeface="+mn-ea"/>
              <a:cs typeface="+mn-cs"/>
            </a:rPr>
            <a:t>VA support Vigils/Memorials Events   </a:t>
          </a:r>
        </a:p>
      </dgm:t>
    </dgm:pt>
    <dgm:pt modelId="{5A57A755-D716-4DC9-9A51-20693042AFC8}" type="parTrans" cxnId="{5F80C7E1-A7BD-418E-A665-3DAF3DEDF5A4}">
      <dgm:prSet/>
      <dgm:spPr/>
      <dgm:t>
        <a:bodyPr/>
        <a:lstStyle/>
        <a:p>
          <a:endParaRPr lang="en-US"/>
        </a:p>
      </dgm:t>
    </dgm:pt>
    <dgm:pt modelId="{024A7FBC-BB10-4242-BAF3-82678A4C13DA}" type="sibTrans" cxnId="{5F80C7E1-A7BD-418E-A665-3DAF3DEDF5A4}">
      <dgm:prSet/>
      <dgm:spPr/>
      <dgm:t>
        <a:bodyPr/>
        <a:lstStyle/>
        <a:p>
          <a:endParaRPr lang="en-US"/>
        </a:p>
      </dgm:t>
    </dgm:pt>
    <dgm:pt modelId="{E8AE18B2-CBD1-43EC-8317-C1DF4B667838}">
      <dgm:prSet custT="1"/>
      <dgm:spPr/>
      <dgm:t>
        <a:bodyPr/>
        <a:lstStyle/>
        <a:p>
          <a:r>
            <a:rPr lang="en-US" sz="1400" b="1" i="0">
              <a:latin typeface="+mn-lt"/>
              <a:ea typeface="+mn-ea"/>
              <a:cs typeface="+mn-cs"/>
            </a:rPr>
            <a:t>Planned staff transitions/replacements  </a:t>
          </a:r>
        </a:p>
      </dgm:t>
    </dgm:pt>
    <dgm:pt modelId="{E3A86EF7-45BB-47BA-98C4-96EAC4FBE125}" type="parTrans" cxnId="{E39FBDD7-306F-4505-91DE-03CD2A9FA72B}">
      <dgm:prSet/>
      <dgm:spPr/>
      <dgm:t>
        <a:bodyPr/>
        <a:lstStyle/>
        <a:p>
          <a:endParaRPr lang="en-US"/>
        </a:p>
      </dgm:t>
    </dgm:pt>
    <dgm:pt modelId="{724BB568-B5A6-49BA-93A0-F0C93A6E3C30}" type="sibTrans" cxnId="{E39FBDD7-306F-4505-91DE-03CD2A9FA72B}">
      <dgm:prSet/>
      <dgm:spPr/>
      <dgm:t>
        <a:bodyPr/>
        <a:lstStyle/>
        <a:p>
          <a:endParaRPr lang="en-US"/>
        </a:p>
      </dgm:t>
    </dgm:pt>
    <dgm:pt modelId="{687CC7BD-79EF-4A0F-BDD3-809BFA49E6BE}" type="pres">
      <dgm:prSet presAssocID="{FF3CD410-5E2E-4080-A893-907D31D22CB3}" presName="root" presStyleCnt="0">
        <dgm:presLayoutVars>
          <dgm:chMax/>
          <dgm:chPref/>
          <dgm:animLvl val="lvl"/>
        </dgm:presLayoutVars>
      </dgm:prSet>
      <dgm:spPr/>
    </dgm:pt>
    <dgm:pt modelId="{6168B371-2815-4661-9209-F8A29814ADCC}" type="pres">
      <dgm:prSet presAssocID="{FF3CD410-5E2E-4080-A893-907D31D22CB3}" presName="divider" presStyleLbl="fgAcc1" presStyleIdx="0" presStyleCnt="1"/>
      <dgm:spPr/>
    </dgm:pt>
    <dgm:pt modelId="{4C5F54B5-504F-4069-AF1D-9A370FBD268C}" type="pres">
      <dgm:prSet presAssocID="{FF3CD410-5E2E-4080-A893-907D31D22CB3}" presName="nodes" presStyleCnt="0">
        <dgm:presLayoutVars>
          <dgm:chMax/>
          <dgm:chPref/>
          <dgm:animLvl val="lvl"/>
        </dgm:presLayoutVars>
      </dgm:prSet>
      <dgm:spPr/>
    </dgm:pt>
    <dgm:pt modelId="{34539F78-7536-446A-B749-4315D26F2C4E}" type="pres">
      <dgm:prSet presAssocID="{D423FB80-F2BD-4DDE-80B1-76F84FE09A02}" presName="composite" presStyleCnt="0"/>
      <dgm:spPr/>
    </dgm:pt>
    <dgm:pt modelId="{64E37A6A-8F95-4F28-92FC-1FE8089D7DAF}" type="pres">
      <dgm:prSet presAssocID="{D423FB80-F2BD-4DDE-80B1-76F84FE09A02}" presName="L1TextContainer" presStyleLbl="alignNode1" presStyleIdx="0" presStyleCnt="7">
        <dgm:presLayoutVars>
          <dgm:chMax val="1"/>
          <dgm:chPref val="1"/>
          <dgm:bulletEnabled val="1"/>
        </dgm:presLayoutVars>
      </dgm:prSet>
      <dgm:spPr/>
    </dgm:pt>
    <dgm:pt modelId="{301B11E7-9AB9-40DA-A950-87C47281308D}" type="pres">
      <dgm:prSet presAssocID="{D423FB80-F2BD-4DDE-80B1-76F84FE09A02}" presName="L2TextContainerWrapper" presStyleCnt="0">
        <dgm:presLayoutVars>
          <dgm:bulletEnabled val="1"/>
        </dgm:presLayoutVars>
      </dgm:prSet>
      <dgm:spPr/>
    </dgm:pt>
    <dgm:pt modelId="{255B3FC7-BD87-4810-87ED-7952D0F23157}" type="pres">
      <dgm:prSet presAssocID="{D423FB80-F2BD-4DDE-80B1-76F84FE09A02}" presName="L2TextContainer" presStyleLbl="bgAccFollowNode1" presStyleIdx="0" presStyleCnt="7"/>
      <dgm:spPr/>
    </dgm:pt>
    <dgm:pt modelId="{4B545162-9690-412E-B970-54DA905B44AF}" type="pres">
      <dgm:prSet presAssocID="{D423FB80-F2BD-4DDE-80B1-76F84FE09A02}" presName="FlexibleEmptyPlaceHolder" presStyleCnt="0"/>
      <dgm:spPr/>
    </dgm:pt>
    <dgm:pt modelId="{DF478A7F-4668-4E0A-86F7-C1205CF5AA73}" type="pres">
      <dgm:prSet presAssocID="{D423FB80-F2BD-4DDE-80B1-76F84FE09A02}" presName="ConnectLine" presStyleLbl="sibTrans1D1" presStyleIdx="0" presStyleCnt="7"/>
      <dgm:spPr/>
    </dgm:pt>
    <dgm:pt modelId="{6D7F9BE3-3008-4E5E-96F3-C71D72649902}" type="pres">
      <dgm:prSet presAssocID="{D423FB80-F2BD-4DDE-80B1-76F84FE09A02}" presName="ConnectorPoint" presStyleLbl="node1" presStyleIdx="0" presStyleCnt="7"/>
      <dgm:spPr>
        <a:prstGeom prst="ellipse">
          <a:avLst/>
        </a:prstGeom>
      </dgm:spPr>
    </dgm:pt>
    <dgm:pt modelId="{02633C3C-6589-41FB-998C-85A7548107A4}" type="pres">
      <dgm:prSet presAssocID="{D423FB80-F2BD-4DDE-80B1-76F84FE09A02}" presName="EmptyPlaceHolder" presStyleCnt="0"/>
      <dgm:spPr/>
    </dgm:pt>
    <dgm:pt modelId="{41467129-B2CC-4E38-A5B2-56D30FA28409}" type="pres">
      <dgm:prSet presAssocID="{EBE862E1-9761-4AA7-AA00-BD79FA3B27DD}" presName="spaceBetweenRectangles" presStyleCnt="0"/>
      <dgm:spPr/>
    </dgm:pt>
    <dgm:pt modelId="{C7F26193-F277-4FC2-96E8-E896E5EFC9BC}" type="pres">
      <dgm:prSet presAssocID="{F01D5F9E-ABC5-4560-ACB4-E6CFBC60BFF2}" presName="composite" presStyleCnt="0"/>
      <dgm:spPr/>
    </dgm:pt>
    <dgm:pt modelId="{5C68C37A-C349-49AE-97A1-63D110D2C7D1}" type="pres">
      <dgm:prSet presAssocID="{F01D5F9E-ABC5-4560-ACB4-E6CFBC60BFF2}" presName="L1TextContainer" presStyleLbl="alignNode1" presStyleIdx="1" presStyleCnt="7">
        <dgm:presLayoutVars>
          <dgm:chMax val="1"/>
          <dgm:chPref val="1"/>
          <dgm:bulletEnabled val="1"/>
        </dgm:presLayoutVars>
      </dgm:prSet>
      <dgm:spPr/>
    </dgm:pt>
    <dgm:pt modelId="{3E3F09C6-0C94-40B1-A308-6929444363D4}" type="pres">
      <dgm:prSet presAssocID="{F01D5F9E-ABC5-4560-ACB4-E6CFBC60BFF2}" presName="L2TextContainerWrapper" presStyleCnt="0">
        <dgm:presLayoutVars>
          <dgm:bulletEnabled val="1"/>
        </dgm:presLayoutVars>
      </dgm:prSet>
      <dgm:spPr/>
    </dgm:pt>
    <dgm:pt modelId="{A01D9671-7007-4F3F-98D6-A9730C5B45E4}" type="pres">
      <dgm:prSet presAssocID="{F01D5F9E-ABC5-4560-ACB4-E6CFBC60BFF2}" presName="L2TextContainer" presStyleLbl="bgAccFollowNode1" presStyleIdx="1" presStyleCnt="7" custLinFactNeighborY="17651"/>
      <dgm:spPr/>
    </dgm:pt>
    <dgm:pt modelId="{65C95A24-31B5-46D2-BCB4-07372ABDD6F2}" type="pres">
      <dgm:prSet presAssocID="{F01D5F9E-ABC5-4560-ACB4-E6CFBC60BFF2}" presName="FlexibleEmptyPlaceHolder" presStyleCnt="0"/>
      <dgm:spPr/>
    </dgm:pt>
    <dgm:pt modelId="{D4347EDB-4883-4C4B-A672-6266C9702B5A}" type="pres">
      <dgm:prSet presAssocID="{F01D5F9E-ABC5-4560-ACB4-E6CFBC60BFF2}" presName="ConnectLine" presStyleLbl="sibTrans1D1" presStyleIdx="1" presStyleCnt="7"/>
      <dgm:spPr/>
    </dgm:pt>
    <dgm:pt modelId="{D10813CD-B7B7-4CC7-9B2D-B5AE3D30A4DA}" type="pres">
      <dgm:prSet presAssocID="{F01D5F9E-ABC5-4560-ACB4-E6CFBC60BFF2}" presName="ConnectorPoint" presStyleLbl="node1" presStyleIdx="1" presStyleCnt="7"/>
      <dgm:spPr>
        <a:prstGeom prst="ellipse">
          <a:avLst/>
        </a:prstGeom>
      </dgm:spPr>
    </dgm:pt>
    <dgm:pt modelId="{143FACBA-FB69-402B-8D92-68DCE90EA86A}" type="pres">
      <dgm:prSet presAssocID="{F01D5F9E-ABC5-4560-ACB4-E6CFBC60BFF2}" presName="EmptyPlaceHolder" presStyleCnt="0"/>
      <dgm:spPr/>
    </dgm:pt>
    <dgm:pt modelId="{0587E036-7F91-482C-9B0A-860FD4CCD0E2}" type="pres">
      <dgm:prSet presAssocID="{36ABC0D0-B41E-401C-840C-2AFBE73989B4}" presName="spaceBetweenRectangles" presStyleCnt="0"/>
      <dgm:spPr/>
    </dgm:pt>
    <dgm:pt modelId="{795AD8F1-7B20-410C-90F4-2E04F4F4C93D}" type="pres">
      <dgm:prSet presAssocID="{454D56AF-0D14-43A4-A4AA-2274946C5116}" presName="composite" presStyleCnt="0"/>
      <dgm:spPr/>
    </dgm:pt>
    <dgm:pt modelId="{C5503B6E-C1DB-44F5-ABB8-38EF445ED1E8}" type="pres">
      <dgm:prSet presAssocID="{454D56AF-0D14-43A4-A4AA-2274946C5116}" presName="L1TextContainer" presStyleLbl="alignNode1" presStyleIdx="2" presStyleCnt="7">
        <dgm:presLayoutVars>
          <dgm:chMax val="1"/>
          <dgm:chPref val="1"/>
          <dgm:bulletEnabled val="1"/>
        </dgm:presLayoutVars>
      </dgm:prSet>
      <dgm:spPr/>
    </dgm:pt>
    <dgm:pt modelId="{FD7DE90B-3DDE-4250-BB93-6AFB95DB30C9}" type="pres">
      <dgm:prSet presAssocID="{454D56AF-0D14-43A4-A4AA-2274946C5116}" presName="L2TextContainerWrapper" presStyleCnt="0">
        <dgm:presLayoutVars>
          <dgm:bulletEnabled val="1"/>
        </dgm:presLayoutVars>
      </dgm:prSet>
      <dgm:spPr/>
    </dgm:pt>
    <dgm:pt modelId="{04897CD2-CF6F-4A55-8E79-1E7393B07B06}" type="pres">
      <dgm:prSet presAssocID="{454D56AF-0D14-43A4-A4AA-2274946C5116}" presName="L2TextContainer" presStyleLbl="bgAccFollowNode1" presStyleIdx="2" presStyleCnt="7"/>
      <dgm:spPr/>
    </dgm:pt>
    <dgm:pt modelId="{30F499EF-86B9-43D4-9E36-2ADCD18D3C55}" type="pres">
      <dgm:prSet presAssocID="{454D56AF-0D14-43A4-A4AA-2274946C5116}" presName="FlexibleEmptyPlaceHolder" presStyleCnt="0"/>
      <dgm:spPr/>
    </dgm:pt>
    <dgm:pt modelId="{73ACB8E4-FFC1-49E5-BB46-1EBD63F3BF67}" type="pres">
      <dgm:prSet presAssocID="{454D56AF-0D14-43A4-A4AA-2274946C5116}" presName="ConnectLine" presStyleLbl="sibTrans1D1" presStyleIdx="2" presStyleCnt="7"/>
      <dgm:spPr/>
    </dgm:pt>
    <dgm:pt modelId="{FE89438A-B301-4219-9492-D30967496E8F}" type="pres">
      <dgm:prSet presAssocID="{454D56AF-0D14-43A4-A4AA-2274946C5116}" presName="ConnectorPoint" presStyleLbl="node1" presStyleIdx="2" presStyleCnt="7"/>
      <dgm:spPr>
        <a:prstGeom prst="ellipse">
          <a:avLst/>
        </a:prstGeom>
      </dgm:spPr>
    </dgm:pt>
    <dgm:pt modelId="{80E00C49-A058-42B1-B4A9-8FC8989D4F58}" type="pres">
      <dgm:prSet presAssocID="{454D56AF-0D14-43A4-A4AA-2274946C5116}" presName="EmptyPlaceHolder" presStyleCnt="0"/>
      <dgm:spPr/>
    </dgm:pt>
    <dgm:pt modelId="{396E0C2C-79C3-4FCA-B5E5-8B3C2758C30F}" type="pres">
      <dgm:prSet presAssocID="{511F28C0-50D9-4CBB-862C-2AD0ACC17105}" presName="spaceBetweenRectangles" presStyleCnt="0"/>
      <dgm:spPr/>
    </dgm:pt>
    <dgm:pt modelId="{866B658A-D972-4AD8-A7E6-4082FD2CB001}" type="pres">
      <dgm:prSet presAssocID="{A7F4784E-75AE-4F03-B342-C71355D1ACCF}" presName="composite" presStyleCnt="0"/>
      <dgm:spPr/>
    </dgm:pt>
    <dgm:pt modelId="{CBCB6B30-5D46-4B19-B9DE-C0B7FB057712}" type="pres">
      <dgm:prSet presAssocID="{A7F4784E-75AE-4F03-B342-C71355D1ACCF}" presName="L1TextContainer" presStyleLbl="alignNode1" presStyleIdx="3" presStyleCnt="7">
        <dgm:presLayoutVars>
          <dgm:chMax val="1"/>
          <dgm:chPref val="1"/>
          <dgm:bulletEnabled val="1"/>
        </dgm:presLayoutVars>
      </dgm:prSet>
      <dgm:spPr/>
    </dgm:pt>
    <dgm:pt modelId="{746F6004-1265-4B16-B698-179F0477DB3D}" type="pres">
      <dgm:prSet presAssocID="{A7F4784E-75AE-4F03-B342-C71355D1ACCF}" presName="L2TextContainerWrapper" presStyleCnt="0">
        <dgm:presLayoutVars>
          <dgm:bulletEnabled val="1"/>
        </dgm:presLayoutVars>
      </dgm:prSet>
      <dgm:spPr/>
    </dgm:pt>
    <dgm:pt modelId="{95B1E40E-26D9-44C8-A99F-14EA44505DF3}" type="pres">
      <dgm:prSet presAssocID="{A7F4784E-75AE-4F03-B342-C71355D1ACCF}" presName="L2TextContainer" presStyleLbl="bgAccFollowNode1" presStyleIdx="3" presStyleCnt="7"/>
      <dgm:spPr/>
    </dgm:pt>
    <dgm:pt modelId="{752FC6D6-93A6-414C-B65D-6F2858E07E0C}" type="pres">
      <dgm:prSet presAssocID="{A7F4784E-75AE-4F03-B342-C71355D1ACCF}" presName="FlexibleEmptyPlaceHolder" presStyleCnt="0"/>
      <dgm:spPr/>
    </dgm:pt>
    <dgm:pt modelId="{BBBD3B06-9C30-48DB-A77E-5A358B1C6E78}" type="pres">
      <dgm:prSet presAssocID="{A7F4784E-75AE-4F03-B342-C71355D1ACCF}" presName="ConnectLine" presStyleLbl="sibTrans1D1" presStyleIdx="3" presStyleCnt="7"/>
      <dgm:spPr/>
    </dgm:pt>
    <dgm:pt modelId="{C574381E-6C24-436D-B265-4BCFEFA46591}" type="pres">
      <dgm:prSet presAssocID="{A7F4784E-75AE-4F03-B342-C71355D1ACCF}" presName="ConnectorPoint" presStyleLbl="node1" presStyleIdx="3" presStyleCnt="7"/>
      <dgm:spPr>
        <a:prstGeom prst="ellipse">
          <a:avLst/>
        </a:prstGeom>
      </dgm:spPr>
    </dgm:pt>
    <dgm:pt modelId="{CC7E7566-0B46-4E0A-B951-BFE404664D2C}" type="pres">
      <dgm:prSet presAssocID="{A7F4784E-75AE-4F03-B342-C71355D1ACCF}" presName="EmptyPlaceHolder" presStyleCnt="0"/>
      <dgm:spPr/>
    </dgm:pt>
    <dgm:pt modelId="{F50C4635-5C0A-4C07-B5AD-BABD96009847}" type="pres">
      <dgm:prSet presAssocID="{3078DB00-0C2A-4587-8661-74E5E36CBCA7}" presName="spaceBetweenRectangles" presStyleCnt="0"/>
      <dgm:spPr/>
    </dgm:pt>
    <dgm:pt modelId="{5667DB6C-E90F-44DB-BFD7-8570D48D28D4}" type="pres">
      <dgm:prSet presAssocID="{A59C9EB4-4836-41EA-88FC-E68E29755DEF}" presName="composite" presStyleCnt="0"/>
      <dgm:spPr/>
    </dgm:pt>
    <dgm:pt modelId="{88F6D506-033B-4CA4-9572-41E373A6B43C}" type="pres">
      <dgm:prSet presAssocID="{A59C9EB4-4836-41EA-88FC-E68E29755DEF}" presName="L1TextContainer" presStyleLbl="alignNode1" presStyleIdx="4" presStyleCnt="7">
        <dgm:presLayoutVars>
          <dgm:chMax val="1"/>
          <dgm:chPref val="1"/>
          <dgm:bulletEnabled val="1"/>
        </dgm:presLayoutVars>
      </dgm:prSet>
      <dgm:spPr/>
    </dgm:pt>
    <dgm:pt modelId="{E3303ED6-54B9-4518-AD7C-3197102106EF}" type="pres">
      <dgm:prSet presAssocID="{A59C9EB4-4836-41EA-88FC-E68E29755DEF}" presName="L2TextContainerWrapper" presStyleCnt="0">
        <dgm:presLayoutVars>
          <dgm:bulletEnabled val="1"/>
        </dgm:presLayoutVars>
      </dgm:prSet>
      <dgm:spPr/>
    </dgm:pt>
    <dgm:pt modelId="{FE14A9FC-66E7-4679-B63E-054F98E59204}" type="pres">
      <dgm:prSet presAssocID="{A59C9EB4-4836-41EA-88FC-E68E29755DEF}" presName="L2TextContainer" presStyleLbl="bgAccFollowNode1" presStyleIdx="4" presStyleCnt="7"/>
      <dgm:spPr/>
    </dgm:pt>
    <dgm:pt modelId="{8F1DAFAE-685A-4EC1-8FC0-2EE182F59B78}" type="pres">
      <dgm:prSet presAssocID="{A59C9EB4-4836-41EA-88FC-E68E29755DEF}" presName="FlexibleEmptyPlaceHolder" presStyleCnt="0"/>
      <dgm:spPr/>
    </dgm:pt>
    <dgm:pt modelId="{4702B22B-8EB6-4454-9F8E-9A963F32B8A1}" type="pres">
      <dgm:prSet presAssocID="{A59C9EB4-4836-41EA-88FC-E68E29755DEF}" presName="ConnectLine" presStyleLbl="sibTrans1D1" presStyleIdx="4" presStyleCnt="7"/>
      <dgm:spPr/>
    </dgm:pt>
    <dgm:pt modelId="{F2E81385-B138-4A59-9452-A3C9AC4F2012}" type="pres">
      <dgm:prSet presAssocID="{A59C9EB4-4836-41EA-88FC-E68E29755DEF}" presName="ConnectorPoint" presStyleLbl="node1" presStyleIdx="4" presStyleCnt="7"/>
      <dgm:spPr>
        <a:prstGeom prst="ellipse">
          <a:avLst/>
        </a:prstGeom>
      </dgm:spPr>
    </dgm:pt>
    <dgm:pt modelId="{00C34F8E-67EA-485C-B754-5C6C9BC871C5}" type="pres">
      <dgm:prSet presAssocID="{A59C9EB4-4836-41EA-88FC-E68E29755DEF}" presName="EmptyPlaceHolder" presStyleCnt="0"/>
      <dgm:spPr/>
    </dgm:pt>
    <dgm:pt modelId="{E2C470F7-A894-4A64-A64E-235B0E510421}" type="pres">
      <dgm:prSet presAssocID="{62C75627-0A71-4E35-B62B-749D8AB3C189}" presName="spaceBetweenRectangles" presStyleCnt="0"/>
      <dgm:spPr/>
    </dgm:pt>
    <dgm:pt modelId="{6AA3FB3F-E213-4147-93D1-22B952CDFE17}" type="pres">
      <dgm:prSet presAssocID="{2DC4903D-31E8-4ED6-875F-63877788B702}" presName="composite" presStyleCnt="0"/>
      <dgm:spPr/>
    </dgm:pt>
    <dgm:pt modelId="{270971D8-F05B-4392-88C0-D9921BB5F6B0}" type="pres">
      <dgm:prSet presAssocID="{2DC4903D-31E8-4ED6-875F-63877788B702}" presName="L1TextContainer" presStyleLbl="alignNode1" presStyleIdx="5" presStyleCnt="7">
        <dgm:presLayoutVars>
          <dgm:chMax val="1"/>
          <dgm:chPref val="1"/>
          <dgm:bulletEnabled val="1"/>
        </dgm:presLayoutVars>
      </dgm:prSet>
      <dgm:spPr/>
    </dgm:pt>
    <dgm:pt modelId="{68B34C20-0EE9-4A51-9634-702BEA794899}" type="pres">
      <dgm:prSet presAssocID="{2DC4903D-31E8-4ED6-875F-63877788B702}" presName="L2TextContainerWrapper" presStyleCnt="0">
        <dgm:presLayoutVars>
          <dgm:bulletEnabled val="1"/>
        </dgm:presLayoutVars>
      </dgm:prSet>
      <dgm:spPr/>
    </dgm:pt>
    <dgm:pt modelId="{1D60394B-1800-4790-9694-08B1C1D1B34D}" type="pres">
      <dgm:prSet presAssocID="{2DC4903D-31E8-4ED6-875F-63877788B702}" presName="L2TextContainer" presStyleLbl="bgAccFollowNode1" presStyleIdx="5" presStyleCnt="7"/>
      <dgm:spPr/>
    </dgm:pt>
    <dgm:pt modelId="{F7828579-24D8-4EC2-A1D6-344D5AD522E4}" type="pres">
      <dgm:prSet presAssocID="{2DC4903D-31E8-4ED6-875F-63877788B702}" presName="FlexibleEmptyPlaceHolder" presStyleCnt="0"/>
      <dgm:spPr/>
    </dgm:pt>
    <dgm:pt modelId="{59F1EF41-14EA-48EE-A559-118169DBDB24}" type="pres">
      <dgm:prSet presAssocID="{2DC4903D-31E8-4ED6-875F-63877788B702}" presName="ConnectLine" presStyleLbl="sibTrans1D1" presStyleIdx="5" presStyleCnt="7"/>
      <dgm:spPr/>
    </dgm:pt>
    <dgm:pt modelId="{8E0947F0-E28B-4B2E-B1D6-BFEED1AF012B}" type="pres">
      <dgm:prSet presAssocID="{2DC4903D-31E8-4ED6-875F-63877788B702}" presName="ConnectorPoint" presStyleLbl="node1" presStyleIdx="5" presStyleCnt="7"/>
      <dgm:spPr>
        <a:prstGeom prst="ellipse">
          <a:avLst/>
        </a:prstGeom>
      </dgm:spPr>
    </dgm:pt>
    <dgm:pt modelId="{6BA99215-8D0D-4B24-ACDB-B8619064A20A}" type="pres">
      <dgm:prSet presAssocID="{2DC4903D-31E8-4ED6-875F-63877788B702}" presName="EmptyPlaceHolder" presStyleCnt="0"/>
      <dgm:spPr/>
    </dgm:pt>
    <dgm:pt modelId="{9B2B8A77-95BF-4B3D-B7A2-74A64BEAD033}" type="pres">
      <dgm:prSet presAssocID="{EBFDEA83-93E5-4D72-A672-078838B258F5}" presName="spaceBetweenRectangles" presStyleCnt="0"/>
      <dgm:spPr/>
    </dgm:pt>
    <dgm:pt modelId="{CB500B18-4CCC-44D0-A7EE-E63EC340604C}" type="pres">
      <dgm:prSet presAssocID="{8A93A940-284B-49B0-9D89-5FA2B3B3C7E5}" presName="composite" presStyleCnt="0"/>
      <dgm:spPr/>
    </dgm:pt>
    <dgm:pt modelId="{A7F04B95-81DC-4C70-990B-FEE82F4C63E7}" type="pres">
      <dgm:prSet presAssocID="{8A93A940-284B-49B0-9D89-5FA2B3B3C7E5}" presName="L1TextContainer" presStyleLbl="alignNode1" presStyleIdx="6" presStyleCnt="7">
        <dgm:presLayoutVars>
          <dgm:chMax val="1"/>
          <dgm:chPref val="1"/>
          <dgm:bulletEnabled val="1"/>
        </dgm:presLayoutVars>
      </dgm:prSet>
      <dgm:spPr/>
    </dgm:pt>
    <dgm:pt modelId="{16384FAB-C600-47F1-91A6-2EF972F345F9}" type="pres">
      <dgm:prSet presAssocID="{8A93A940-284B-49B0-9D89-5FA2B3B3C7E5}" presName="L2TextContainerWrapper" presStyleCnt="0">
        <dgm:presLayoutVars>
          <dgm:bulletEnabled val="1"/>
        </dgm:presLayoutVars>
      </dgm:prSet>
      <dgm:spPr/>
    </dgm:pt>
    <dgm:pt modelId="{725F2AEF-0925-4411-A89A-5976D96BC3B1}" type="pres">
      <dgm:prSet presAssocID="{8A93A940-284B-49B0-9D89-5FA2B3B3C7E5}" presName="L2TextContainer" presStyleLbl="bgAccFollowNode1" presStyleIdx="6" presStyleCnt="7"/>
      <dgm:spPr/>
    </dgm:pt>
    <dgm:pt modelId="{F1CEE27F-E297-4972-B373-BDB021CAF74B}" type="pres">
      <dgm:prSet presAssocID="{8A93A940-284B-49B0-9D89-5FA2B3B3C7E5}" presName="FlexibleEmptyPlaceHolder" presStyleCnt="0"/>
      <dgm:spPr/>
    </dgm:pt>
    <dgm:pt modelId="{3F1F843F-8CAA-4ECF-B5A2-211D6C43D3C6}" type="pres">
      <dgm:prSet presAssocID="{8A93A940-284B-49B0-9D89-5FA2B3B3C7E5}" presName="ConnectLine" presStyleLbl="sibTrans1D1" presStyleIdx="6" presStyleCnt="7"/>
      <dgm:spPr/>
    </dgm:pt>
    <dgm:pt modelId="{53B98CC0-1029-46A6-8053-0933F88F7705}" type="pres">
      <dgm:prSet presAssocID="{8A93A940-284B-49B0-9D89-5FA2B3B3C7E5}" presName="ConnectorPoint" presStyleLbl="node1" presStyleIdx="6" presStyleCnt="7"/>
      <dgm:spPr>
        <a:prstGeom prst="ellipse">
          <a:avLst/>
        </a:prstGeom>
      </dgm:spPr>
    </dgm:pt>
    <dgm:pt modelId="{ED7FD386-E91E-4500-9B1B-A5B2EA2DCD9E}" type="pres">
      <dgm:prSet presAssocID="{8A93A940-284B-49B0-9D89-5FA2B3B3C7E5}" presName="EmptyPlaceHolder" presStyleCnt="0"/>
      <dgm:spPr/>
    </dgm:pt>
  </dgm:ptLst>
  <dgm:cxnLst>
    <dgm:cxn modelId="{EADCFF1E-172D-4C2D-BDB4-9D2B19597296}" type="presOf" srcId="{47BE8E0B-496B-44FC-825E-C2A10D821DC9}" destId="{A01D9671-7007-4F3F-98D6-A9730C5B45E4}" srcOrd="0" destOrd="0" presId="urn:microsoft.com/office/officeart/2017/3/layout/HorizontalLabelsTimeline"/>
    <dgm:cxn modelId="{C2A8B52A-540B-46B5-A43B-27FAF06A13EF}" srcId="{FF3CD410-5E2E-4080-A893-907D31D22CB3}" destId="{A59C9EB4-4836-41EA-88FC-E68E29755DEF}" srcOrd="4" destOrd="0" parTransId="{C486CA18-5D6B-49AD-B92C-52313E993EC5}" sibTransId="{62C75627-0A71-4E35-B62B-749D8AB3C189}"/>
    <dgm:cxn modelId="{5A3B2130-5035-4E61-92B1-343AA432C9DF}" srcId="{FF3CD410-5E2E-4080-A893-907D31D22CB3}" destId="{454D56AF-0D14-43A4-A4AA-2274946C5116}" srcOrd="2" destOrd="0" parTransId="{340931FA-0A09-49B9-99A7-6650F93FDC08}" sibTransId="{511F28C0-50D9-4CBB-862C-2AD0ACC17105}"/>
    <dgm:cxn modelId="{33DFDD33-182D-44AF-9877-B1DCECE3CC9D}" srcId="{FF3CD410-5E2E-4080-A893-907D31D22CB3}" destId="{A7F4784E-75AE-4F03-B342-C71355D1ACCF}" srcOrd="3" destOrd="0" parTransId="{E8170CB0-7D27-4024-BF4D-F79F86202313}" sibTransId="{3078DB00-0C2A-4587-8661-74E5E36CBCA7}"/>
    <dgm:cxn modelId="{4F0EAB3D-D6DC-4270-A428-F626A2666D2A}" type="presOf" srcId="{8A93A940-284B-49B0-9D89-5FA2B3B3C7E5}" destId="{A7F04B95-81DC-4C70-990B-FEE82F4C63E7}" srcOrd="0" destOrd="0" presId="urn:microsoft.com/office/officeart/2017/3/layout/HorizontalLabelsTimeline"/>
    <dgm:cxn modelId="{C436E05B-3981-4E5A-BD66-5DBD06BC52A1}" type="presOf" srcId="{F01D5F9E-ABC5-4560-ACB4-E6CFBC60BFF2}" destId="{5C68C37A-C349-49AE-97A1-63D110D2C7D1}" srcOrd="0" destOrd="0" presId="urn:microsoft.com/office/officeart/2017/3/layout/HorizontalLabelsTimeline"/>
    <dgm:cxn modelId="{982D7B44-1518-4DD0-82D4-8A3901DD95E9}" srcId="{FF3CD410-5E2E-4080-A893-907D31D22CB3}" destId="{8A93A940-284B-49B0-9D89-5FA2B3B3C7E5}" srcOrd="6" destOrd="0" parTransId="{CD96219D-3688-4138-ACC9-901ED9FEACCC}" sibTransId="{E0447E4A-3C15-4884-AEBE-804149EBD331}"/>
    <dgm:cxn modelId="{4B61AF65-3991-4A24-9475-D4AA0127738F}" srcId="{FF3CD410-5E2E-4080-A893-907D31D22CB3}" destId="{F01D5F9E-ABC5-4560-ACB4-E6CFBC60BFF2}" srcOrd="1" destOrd="0" parTransId="{FEAC3315-4B36-4E3C-89B3-70A50C7F13CC}" sibTransId="{36ABC0D0-B41E-401C-840C-2AFBE73989B4}"/>
    <dgm:cxn modelId="{A319CB69-6926-431D-A805-EACBFA83FA66}" srcId="{FF3CD410-5E2E-4080-A893-907D31D22CB3}" destId="{2DC4903D-31E8-4ED6-875F-63877788B702}" srcOrd="5" destOrd="0" parTransId="{A18F8C20-9A13-44DB-9E45-C2DE49ACE5D9}" sibTransId="{EBFDEA83-93E5-4D72-A672-078838B258F5}"/>
    <dgm:cxn modelId="{935F274E-0D61-4EDD-92A7-9CA37702DC15}" type="presOf" srcId="{2DC4903D-31E8-4ED6-875F-63877788B702}" destId="{270971D8-F05B-4392-88C0-D9921BB5F6B0}" srcOrd="0" destOrd="0" presId="urn:microsoft.com/office/officeart/2017/3/layout/HorizontalLabelsTimeline"/>
    <dgm:cxn modelId="{24FE186F-F804-46F5-9C2D-96C1655A06BB}" type="presOf" srcId="{FF3CD410-5E2E-4080-A893-907D31D22CB3}" destId="{687CC7BD-79EF-4A0F-BDD3-809BFA49E6BE}" srcOrd="0" destOrd="0" presId="urn:microsoft.com/office/officeart/2017/3/layout/HorizontalLabelsTimeline"/>
    <dgm:cxn modelId="{B9B38C7F-D679-4A39-B742-6501D3961044}" srcId="{454D56AF-0D14-43A4-A4AA-2274946C5116}" destId="{3280BE73-5C4D-4941-9102-E5930904556F}" srcOrd="0" destOrd="0" parTransId="{596FE3BE-79D4-47E4-8416-EDF8385B1DE9}" sibTransId="{8E22D1FB-CF90-47F0-B06E-C66C75D54226}"/>
    <dgm:cxn modelId="{59B27383-B045-4BF7-93D0-B9D2CB156BC5}" type="presOf" srcId="{1827863D-2FA1-48D1-81C4-0E7D31ADB47E}" destId="{95B1E40E-26D9-44C8-A99F-14EA44505DF3}" srcOrd="0" destOrd="0" presId="urn:microsoft.com/office/officeart/2017/3/layout/HorizontalLabelsTimeline"/>
    <dgm:cxn modelId="{270F1A8F-053B-4B29-B86C-B8D01B394942}" type="presOf" srcId="{CF564C6C-7771-4FD5-B851-B5B84730268F}" destId="{FE14A9FC-66E7-4679-B63E-054F98E59204}" srcOrd="0" destOrd="0" presId="urn:microsoft.com/office/officeart/2017/3/layout/HorizontalLabelsTimeline"/>
    <dgm:cxn modelId="{6AEB3B94-8522-4F42-A6BC-BC55C5AED92F}" srcId="{8A93A940-284B-49B0-9D89-5FA2B3B3C7E5}" destId="{6BA5F3BE-D53A-42E0-A7FE-674B99BD07E6}" srcOrd="0" destOrd="0" parTransId="{9484BBA1-86EE-4AA2-B94A-A26EED0EFB1E}" sibTransId="{48C67DB7-8AA6-454C-83AE-A16B3B9F45FF}"/>
    <dgm:cxn modelId="{47F4D29A-7D65-4C2F-8677-61780F0F1118}" srcId="{F01D5F9E-ABC5-4560-ACB4-E6CFBC60BFF2}" destId="{47BE8E0B-496B-44FC-825E-C2A10D821DC9}" srcOrd="0" destOrd="0" parTransId="{26C37286-A207-4C3A-8F03-B64C4EB72DB8}" sibTransId="{258C30B8-1EDE-458F-9BAB-BD0E5C8E1BF9}"/>
    <dgm:cxn modelId="{68D35F9D-DABF-4E5A-94D4-F988D8E84907}" srcId="{D423FB80-F2BD-4DDE-80B1-76F84FE09A02}" destId="{245E128E-7700-4C91-9411-CDD1DCA94D67}" srcOrd="0" destOrd="0" parTransId="{B4D95EBA-0423-4AFA-B379-E030341B1F23}" sibTransId="{4963BA97-D4C5-477B-9B0D-68DB38F61579}"/>
    <dgm:cxn modelId="{2C87A39F-871C-45C6-8C22-A8C358151D70}" type="presOf" srcId="{A7F4784E-75AE-4F03-B342-C71355D1ACCF}" destId="{CBCB6B30-5D46-4B19-B9DE-C0B7FB057712}" srcOrd="0" destOrd="0" presId="urn:microsoft.com/office/officeart/2017/3/layout/HorizontalLabelsTimeline"/>
    <dgm:cxn modelId="{078029A2-947D-4D6B-B786-5B31CB659BA9}" type="presOf" srcId="{A59C9EB4-4836-41EA-88FC-E68E29755DEF}" destId="{88F6D506-033B-4CA4-9572-41E373A6B43C}" srcOrd="0" destOrd="0" presId="urn:microsoft.com/office/officeart/2017/3/layout/HorizontalLabelsTimeline"/>
    <dgm:cxn modelId="{F235FFA2-7CA0-45AA-B8F8-6565B3CBFFC6}" type="presOf" srcId="{6BA5F3BE-D53A-42E0-A7FE-674B99BD07E6}" destId="{725F2AEF-0925-4411-A89A-5976D96BC3B1}" srcOrd="0" destOrd="0" presId="urn:microsoft.com/office/officeart/2017/3/layout/HorizontalLabelsTimeline"/>
    <dgm:cxn modelId="{7749B4AD-5089-49E7-8F6B-1B2382C9B50E}" srcId="{A7F4784E-75AE-4F03-B342-C71355D1ACCF}" destId="{1827863D-2FA1-48D1-81C4-0E7D31ADB47E}" srcOrd="0" destOrd="0" parTransId="{B426C98F-7250-4E9E-84CB-E9FC83F8CB06}" sibTransId="{D0D7EB30-49F6-43D6-AF40-1B9302B3ADF0}"/>
    <dgm:cxn modelId="{5BF3B7B1-A779-4E2D-8625-77DE0CA38FEE}" srcId="{FF3CD410-5E2E-4080-A893-907D31D22CB3}" destId="{D423FB80-F2BD-4DDE-80B1-76F84FE09A02}" srcOrd="0" destOrd="0" parTransId="{9B1CA3FF-D252-4AF5-8F50-CFC93ACA9175}" sibTransId="{EBE862E1-9761-4AA7-AA00-BD79FA3B27DD}"/>
    <dgm:cxn modelId="{F68895C0-3F1F-4678-B72B-DB82A8D7873D}" type="presOf" srcId="{245E128E-7700-4C91-9411-CDD1DCA94D67}" destId="{255B3FC7-BD87-4810-87ED-7952D0F23157}" srcOrd="0" destOrd="0" presId="urn:microsoft.com/office/officeart/2017/3/layout/HorizontalLabelsTimeline"/>
    <dgm:cxn modelId="{607143D0-C26B-448B-8E8C-A8A46198F0C6}" srcId="{2DC4903D-31E8-4ED6-875F-63877788B702}" destId="{A9FB790A-3E33-4887-962E-7206A01AD84F}" srcOrd="0" destOrd="0" parTransId="{2E34BE83-4A83-4B5F-8976-D4AC57FE5007}" sibTransId="{A18338C2-0675-4B1C-898F-3D939F41C34C}"/>
    <dgm:cxn modelId="{168E65D1-2E36-431A-832A-D2EF209F078E}" type="presOf" srcId="{E8AE18B2-CBD1-43EC-8317-C1DF4B667838}" destId="{1D60394B-1800-4790-9694-08B1C1D1B34D}" srcOrd="0" destOrd="1" presId="urn:microsoft.com/office/officeart/2017/3/layout/HorizontalLabelsTimeline"/>
    <dgm:cxn modelId="{186572D2-DD3E-469C-B4C6-FC405845D66C}" type="presOf" srcId="{3280BE73-5C4D-4941-9102-E5930904556F}" destId="{04897CD2-CF6F-4A55-8E79-1E7393B07B06}" srcOrd="0" destOrd="0" presId="urn:microsoft.com/office/officeart/2017/3/layout/HorizontalLabelsTimeline"/>
    <dgm:cxn modelId="{0850A4D5-F517-4BE2-AE27-9281E3729461}" type="presOf" srcId="{454D56AF-0D14-43A4-A4AA-2274946C5116}" destId="{C5503B6E-C1DB-44F5-ABB8-38EF445ED1E8}" srcOrd="0" destOrd="0" presId="urn:microsoft.com/office/officeart/2017/3/layout/HorizontalLabelsTimeline"/>
    <dgm:cxn modelId="{E39FBDD7-306F-4505-91DE-03CD2A9FA72B}" srcId="{2DC4903D-31E8-4ED6-875F-63877788B702}" destId="{E8AE18B2-CBD1-43EC-8317-C1DF4B667838}" srcOrd="1" destOrd="0" parTransId="{E3A86EF7-45BB-47BA-98C4-96EAC4FBE125}" sibTransId="{724BB568-B5A6-49BA-93A0-F0C93A6E3C30}"/>
    <dgm:cxn modelId="{5F80C7E1-A7BD-418E-A665-3DAF3DEDF5A4}" srcId="{A59C9EB4-4836-41EA-88FC-E68E29755DEF}" destId="{CF564C6C-7771-4FD5-B851-B5B84730268F}" srcOrd="0" destOrd="0" parTransId="{5A57A755-D716-4DC9-9A51-20693042AFC8}" sibTransId="{024A7FBC-BB10-4242-BAF3-82678A4C13DA}"/>
    <dgm:cxn modelId="{913E9CE7-B8A6-4506-ADA2-FB6349E99383}" type="presOf" srcId="{A9FB790A-3E33-4887-962E-7206A01AD84F}" destId="{1D60394B-1800-4790-9694-08B1C1D1B34D}" srcOrd="0" destOrd="0" presId="urn:microsoft.com/office/officeart/2017/3/layout/HorizontalLabelsTimeline"/>
    <dgm:cxn modelId="{FAEC57FD-E661-46F9-8FC2-72568E9086CE}" type="presOf" srcId="{D423FB80-F2BD-4DDE-80B1-76F84FE09A02}" destId="{64E37A6A-8F95-4F28-92FC-1FE8089D7DAF}" srcOrd="0" destOrd="0" presId="urn:microsoft.com/office/officeart/2017/3/layout/HorizontalLabelsTimeline"/>
    <dgm:cxn modelId="{41A1825C-6B33-4866-A7F1-A86BC36862B3}" type="presParOf" srcId="{687CC7BD-79EF-4A0F-BDD3-809BFA49E6BE}" destId="{6168B371-2815-4661-9209-F8A29814ADCC}" srcOrd="0" destOrd="0" presId="urn:microsoft.com/office/officeart/2017/3/layout/HorizontalLabelsTimeline"/>
    <dgm:cxn modelId="{281FC94C-5AAC-413C-803D-BB6EEF9AD3A6}" type="presParOf" srcId="{687CC7BD-79EF-4A0F-BDD3-809BFA49E6BE}" destId="{4C5F54B5-504F-4069-AF1D-9A370FBD268C}" srcOrd="1" destOrd="0" presId="urn:microsoft.com/office/officeart/2017/3/layout/HorizontalLabelsTimeline"/>
    <dgm:cxn modelId="{CFDEA283-4601-4089-8563-A85225CFEF1D}" type="presParOf" srcId="{4C5F54B5-504F-4069-AF1D-9A370FBD268C}" destId="{34539F78-7536-446A-B749-4315D26F2C4E}" srcOrd="0" destOrd="0" presId="urn:microsoft.com/office/officeart/2017/3/layout/HorizontalLabelsTimeline"/>
    <dgm:cxn modelId="{8A5756AD-D676-4F95-8A8A-CDE3EA13E14C}" type="presParOf" srcId="{34539F78-7536-446A-B749-4315D26F2C4E}" destId="{64E37A6A-8F95-4F28-92FC-1FE8089D7DAF}" srcOrd="0" destOrd="0" presId="urn:microsoft.com/office/officeart/2017/3/layout/HorizontalLabelsTimeline"/>
    <dgm:cxn modelId="{C64DD621-F766-410D-81AE-A692FE379207}" type="presParOf" srcId="{34539F78-7536-446A-B749-4315D26F2C4E}" destId="{301B11E7-9AB9-40DA-A950-87C47281308D}" srcOrd="1" destOrd="0" presId="urn:microsoft.com/office/officeart/2017/3/layout/HorizontalLabelsTimeline"/>
    <dgm:cxn modelId="{72141621-AC11-4C6D-A617-B6CF19C76AAE}" type="presParOf" srcId="{301B11E7-9AB9-40DA-A950-87C47281308D}" destId="{255B3FC7-BD87-4810-87ED-7952D0F23157}" srcOrd="0" destOrd="0" presId="urn:microsoft.com/office/officeart/2017/3/layout/HorizontalLabelsTimeline"/>
    <dgm:cxn modelId="{C728B947-ADB2-406E-9206-93298476CEFD}" type="presParOf" srcId="{301B11E7-9AB9-40DA-A950-87C47281308D}" destId="{4B545162-9690-412E-B970-54DA905B44AF}" srcOrd="1" destOrd="0" presId="urn:microsoft.com/office/officeart/2017/3/layout/HorizontalLabelsTimeline"/>
    <dgm:cxn modelId="{9B7FD2A9-25B9-477B-AC6A-FE14BD3BFF32}" type="presParOf" srcId="{34539F78-7536-446A-B749-4315D26F2C4E}" destId="{DF478A7F-4668-4E0A-86F7-C1205CF5AA73}" srcOrd="2" destOrd="0" presId="urn:microsoft.com/office/officeart/2017/3/layout/HorizontalLabelsTimeline"/>
    <dgm:cxn modelId="{A1F8B173-85E4-4ED9-BFF5-CF116D6F7CE3}" type="presParOf" srcId="{34539F78-7536-446A-B749-4315D26F2C4E}" destId="{6D7F9BE3-3008-4E5E-96F3-C71D72649902}" srcOrd="3" destOrd="0" presId="urn:microsoft.com/office/officeart/2017/3/layout/HorizontalLabelsTimeline"/>
    <dgm:cxn modelId="{74F580D4-41FC-4B1B-82E4-22FCC2246045}" type="presParOf" srcId="{34539F78-7536-446A-B749-4315D26F2C4E}" destId="{02633C3C-6589-41FB-998C-85A7548107A4}" srcOrd="4" destOrd="0" presId="urn:microsoft.com/office/officeart/2017/3/layout/HorizontalLabelsTimeline"/>
    <dgm:cxn modelId="{ACB72553-49A5-440C-B1C8-D7D8CFF44BD6}" type="presParOf" srcId="{4C5F54B5-504F-4069-AF1D-9A370FBD268C}" destId="{41467129-B2CC-4E38-A5B2-56D30FA28409}" srcOrd="1" destOrd="0" presId="urn:microsoft.com/office/officeart/2017/3/layout/HorizontalLabelsTimeline"/>
    <dgm:cxn modelId="{25113ECB-44A4-43A3-B2D0-D47302F35B26}" type="presParOf" srcId="{4C5F54B5-504F-4069-AF1D-9A370FBD268C}" destId="{C7F26193-F277-4FC2-96E8-E896E5EFC9BC}" srcOrd="2" destOrd="0" presId="urn:microsoft.com/office/officeart/2017/3/layout/HorizontalLabelsTimeline"/>
    <dgm:cxn modelId="{AEF2036D-29F6-4431-8357-64776A18B655}" type="presParOf" srcId="{C7F26193-F277-4FC2-96E8-E896E5EFC9BC}" destId="{5C68C37A-C349-49AE-97A1-63D110D2C7D1}" srcOrd="0" destOrd="0" presId="urn:microsoft.com/office/officeart/2017/3/layout/HorizontalLabelsTimeline"/>
    <dgm:cxn modelId="{51F9D33C-AECD-4F33-B2DA-43CF6B93002F}" type="presParOf" srcId="{C7F26193-F277-4FC2-96E8-E896E5EFC9BC}" destId="{3E3F09C6-0C94-40B1-A308-6929444363D4}" srcOrd="1" destOrd="0" presId="urn:microsoft.com/office/officeart/2017/3/layout/HorizontalLabelsTimeline"/>
    <dgm:cxn modelId="{17B9A51D-D490-4C54-B91D-5CD40783571D}" type="presParOf" srcId="{3E3F09C6-0C94-40B1-A308-6929444363D4}" destId="{A01D9671-7007-4F3F-98D6-A9730C5B45E4}" srcOrd="0" destOrd="0" presId="urn:microsoft.com/office/officeart/2017/3/layout/HorizontalLabelsTimeline"/>
    <dgm:cxn modelId="{A6AAA60B-E979-47B8-A997-DB62C715690F}" type="presParOf" srcId="{3E3F09C6-0C94-40B1-A308-6929444363D4}" destId="{65C95A24-31B5-46D2-BCB4-07372ABDD6F2}" srcOrd="1" destOrd="0" presId="urn:microsoft.com/office/officeart/2017/3/layout/HorizontalLabelsTimeline"/>
    <dgm:cxn modelId="{05694172-1DAF-4D9C-BBD9-0794366FCD56}" type="presParOf" srcId="{C7F26193-F277-4FC2-96E8-E896E5EFC9BC}" destId="{D4347EDB-4883-4C4B-A672-6266C9702B5A}" srcOrd="2" destOrd="0" presId="urn:microsoft.com/office/officeart/2017/3/layout/HorizontalLabelsTimeline"/>
    <dgm:cxn modelId="{BC9943FE-1230-4FDB-A7D8-898D013B9350}" type="presParOf" srcId="{C7F26193-F277-4FC2-96E8-E896E5EFC9BC}" destId="{D10813CD-B7B7-4CC7-9B2D-B5AE3D30A4DA}" srcOrd="3" destOrd="0" presId="urn:microsoft.com/office/officeart/2017/3/layout/HorizontalLabelsTimeline"/>
    <dgm:cxn modelId="{084C9897-3EE7-44CF-9F38-C9A562B67975}" type="presParOf" srcId="{C7F26193-F277-4FC2-96E8-E896E5EFC9BC}" destId="{143FACBA-FB69-402B-8D92-68DCE90EA86A}" srcOrd="4" destOrd="0" presId="urn:microsoft.com/office/officeart/2017/3/layout/HorizontalLabelsTimeline"/>
    <dgm:cxn modelId="{3DFFAC5F-0847-4E2F-A4CD-4FB95268ED8C}" type="presParOf" srcId="{4C5F54B5-504F-4069-AF1D-9A370FBD268C}" destId="{0587E036-7F91-482C-9B0A-860FD4CCD0E2}" srcOrd="3" destOrd="0" presId="urn:microsoft.com/office/officeart/2017/3/layout/HorizontalLabelsTimeline"/>
    <dgm:cxn modelId="{0C2CFEA1-3FB4-47D5-BA0C-2B2C20EB640F}" type="presParOf" srcId="{4C5F54B5-504F-4069-AF1D-9A370FBD268C}" destId="{795AD8F1-7B20-410C-90F4-2E04F4F4C93D}" srcOrd="4" destOrd="0" presId="urn:microsoft.com/office/officeart/2017/3/layout/HorizontalLabelsTimeline"/>
    <dgm:cxn modelId="{5EA692BD-507A-40EE-B699-B1F92E600F62}" type="presParOf" srcId="{795AD8F1-7B20-410C-90F4-2E04F4F4C93D}" destId="{C5503B6E-C1DB-44F5-ABB8-38EF445ED1E8}" srcOrd="0" destOrd="0" presId="urn:microsoft.com/office/officeart/2017/3/layout/HorizontalLabelsTimeline"/>
    <dgm:cxn modelId="{84215AA0-8ED4-45B6-8451-521906DE0059}" type="presParOf" srcId="{795AD8F1-7B20-410C-90F4-2E04F4F4C93D}" destId="{FD7DE90B-3DDE-4250-BB93-6AFB95DB30C9}" srcOrd="1" destOrd="0" presId="urn:microsoft.com/office/officeart/2017/3/layout/HorizontalLabelsTimeline"/>
    <dgm:cxn modelId="{CD1AF92D-7CB7-4156-9C24-3DD50EA4D129}" type="presParOf" srcId="{FD7DE90B-3DDE-4250-BB93-6AFB95DB30C9}" destId="{04897CD2-CF6F-4A55-8E79-1E7393B07B06}" srcOrd="0" destOrd="0" presId="urn:microsoft.com/office/officeart/2017/3/layout/HorizontalLabelsTimeline"/>
    <dgm:cxn modelId="{E596D201-A9A8-46AA-BA6C-731E186DBB6C}" type="presParOf" srcId="{FD7DE90B-3DDE-4250-BB93-6AFB95DB30C9}" destId="{30F499EF-86B9-43D4-9E36-2ADCD18D3C55}" srcOrd="1" destOrd="0" presId="urn:microsoft.com/office/officeart/2017/3/layout/HorizontalLabelsTimeline"/>
    <dgm:cxn modelId="{7D0F95A1-0D0D-4B3A-AD37-1D9E68A59E7B}" type="presParOf" srcId="{795AD8F1-7B20-410C-90F4-2E04F4F4C93D}" destId="{73ACB8E4-FFC1-49E5-BB46-1EBD63F3BF67}" srcOrd="2" destOrd="0" presId="urn:microsoft.com/office/officeart/2017/3/layout/HorizontalLabelsTimeline"/>
    <dgm:cxn modelId="{A5FB3F07-307E-4B9C-AF1B-722131ED4362}" type="presParOf" srcId="{795AD8F1-7B20-410C-90F4-2E04F4F4C93D}" destId="{FE89438A-B301-4219-9492-D30967496E8F}" srcOrd="3" destOrd="0" presId="urn:microsoft.com/office/officeart/2017/3/layout/HorizontalLabelsTimeline"/>
    <dgm:cxn modelId="{2F2BB858-3070-4463-950E-16B32D1FC1A0}" type="presParOf" srcId="{795AD8F1-7B20-410C-90F4-2E04F4F4C93D}" destId="{80E00C49-A058-42B1-B4A9-8FC8989D4F58}" srcOrd="4" destOrd="0" presId="urn:microsoft.com/office/officeart/2017/3/layout/HorizontalLabelsTimeline"/>
    <dgm:cxn modelId="{4CFFAECA-C6E6-463A-90AA-C4DEAB87918A}" type="presParOf" srcId="{4C5F54B5-504F-4069-AF1D-9A370FBD268C}" destId="{396E0C2C-79C3-4FCA-B5E5-8B3C2758C30F}" srcOrd="5" destOrd="0" presId="urn:microsoft.com/office/officeart/2017/3/layout/HorizontalLabelsTimeline"/>
    <dgm:cxn modelId="{28A719F5-6237-4C83-8EB7-BB9ACE657CCA}" type="presParOf" srcId="{4C5F54B5-504F-4069-AF1D-9A370FBD268C}" destId="{866B658A-D972-4AD8-A7E6-4082FD2CB001}" srcOrd="6" destOrd="0" presId="urn:microsoft.com/office/officeart/2017/3/layout/HorizontalLabelsTimeline"/>
    <dgm:cxn modelId="{E55C2317-CDB7-4C64-95C4-C04303FBB96A}" type="presParOf" srcId="{866B658A-D972-4AD8-A7E6-4082FD2CB001}" destId="{CBCB6B30-5D46-4B19-B9DE-C0B7FB057712}" srcOrd="0" destOrd="0" presId="urn:microsoft.com/office/officeart/2017/3/layout/HorizontalLabelsTimeline"/>
    <dgm:cxn modelId="{2E742A39-B2D8-41E7-938B-B4FE7E0F1794}" type="presParOf" srcId="{866B658A-D972-4AD8-A7E6-4082FD2CB001}" destId="{746F6004-1265-4B16-B698-179F0477DB3D}" srcOrd="1" destOrd="0" presId="urn:microsoft.com/office/officeart/2017/3/layout/HorizontalLabelsTimeline"/>
    <dgm:cxn modelId="{000BAB58-4AA6-43D9-89B5-0C604F29C6EA}" type="presParOf" srcId="{746F6004-1265-4B16-B698-179F0477DB3D}" destId="{95B1E40E-26D9-44C8-A99F-14EA44505DF3}" srcOrd="0" destOrd="0" presId="urn:microsoft.com/office/officeart/2017/3/layout/HorizontalLabelsTimeline"/>
    <dgm:cxn modelId="{6D12DD85-6CC0-441A-BB74-D3B24BE9ECF2}" type="presParOf" srcId="{746F6004-1265-4B16-B698-179F0477DB3D}" destId="{752FC6D6-93A6-414C-B65D-6F2858E07E0C}" srcOrd="1" destOrd="0" presId="urn:microsoft.com/office/officeart/2017/3/layout/HorizontalLabelsTimeline"/>
    <dgm:cxn modelId="{6CE5E65F-BF35-4F9A-9FAC-9FD84A211FC6}" type="presParOf" srcId="{866B658A-D972-4AD8-A7E6-4082FD2CB001}" destId="{BBBD3B06-9C30-48DB-A77E-5A358B1C6E78}" srcOrd="2" destOrd="0" presId="urn:microsoft.com/office/officeart/2017/3/layout/HorizontalLabelsTimeline"/>
    <dgm:cxn modelId="{457B6E85-E149-4279-81E9-511D2D038B9A}" type="presParOf" srcId="{866B658A-D972-4AD8-A7E6-4082FD2CB001}" destId="{C574381E-6C24-436D-B265-4BCFEFA46591}" srcOrd="3" destOrd="0" presId="urn:microsoft.com/office/officeart/2017/3/layout/HorizontalLabelsTimeline"/>
    <dgm:cxn modelId="{376FD1F8-A0AB-4CA9-B35C-A1F5747217B7}" type="presParOf" srcId="{866B658A-D972-4AD8-A7E6-4082FD2CB001}" destId="{CC7E7566-0B46-4E0A-B951-BFE404664D2C}" srcOrd="4" destOrd="0" presId="urn:microsoft.com/office/officeart/2017/3/layout/HorizontalLabelsTimeline"/>
    <dgm:cxn modelId="{CA63DDF8-DE3B-4E8A-886E-D787300C3FD4}" type="presParOf" srcId="{4C5F54B5-504F-4069-AF1D-9A370FBD268C}" destId="{F50C4635-5C0A-4C07-B5AD-BABD96009847}" srcOrd="7" destOrd="0" presId="urn:microsoft.com/office/officeart/2017/3/layout/HorizontalLabelsTimeline"/>
    <dgm:cxn modelId="{187F63AE-22E9-42D8-BA25-F8E70A982232}" type="presParOf" srcId="{4C5F54B5-504F-4069-AF1D-9A370FBD268C}" destId="{5667DB6C-E90F-44DB-BFD7-8570D48D28D4}" srcOrd="8" destOrd="0" presId="urn:microsoft.com/office/officeart/2017/3/layout/HorizontalLabelsTimeline"/>
    <dgm:cxn modelId="{782591FC-39B3-43EE-A99E-69B60AB63978}" type="presParOf" srcId="{5667DB6C-E90F-44DB-BFD7-8570D48D28D4}" destId="{88F6D506-033B-4CA4-9572-41E373A6B43C}" srcOrd="0" destOrd="0" presId="urn:microsoft.com/office/officeart/2017/3/layout/HorizontalLabelsTimeline"/>
    <dgm:cxn modelId="{DA98866D-BB74-46A1-B98B-9B6BDACA94E3}" type="presParOf" srcId="{5667DB6C-E90F-44DB-BFD7-8570D48D28D4}" destId="{E3303ED6-54B9-4518-AD7C-3197102106EF}" srcOrd="1" destOrd="0" presId="urn:microsoft.com/office/officeart/2017/3/layout/HorizontalLabelsTimeline"/>
    <dgm:cxn modelId="{BFB054F1-AA6C-4CA5-B7A3-FF579439BD18}" type="presParOf" srcId="{E3303ED6-54B9-4518-AD7C-3197102106EF}" destId="{FE14A9FC-66E7-4679-B63E-054F98E59204}" srcOrd="0" destOrd="0" presId="urn:microsoft.com/office/officeart/2017/3/layout/HorizontalLabelsTimeline"/>
    <dgm:cxn modelId="{6BF922DC-DA85-4710-BB6F-2CCCF2CFD764}" type="presParOf" srcId="{E3303ED6-54B9-4518-AD7C-3197102106EF}" destId="{8F1DAFAE-685A-4EC1-8FC0-2EE182F59B78}" srcOrd="1" destOrd="0" presId="urn:microsoft.com/office/officeart/2017/3/layout/HorizontalLabelsTimeline"/>
    <dgm:cxn modelId="{6907C7E4-84E2-47E3-949B-BC87F9D211CC}" type="presParOf" srcId="{5667DB6C-E90F-44DB-BFD7-8570D48D28D4}" destId="{4702B22B-8EB6-4454-9F8E-9A963F32B8A1}" srcOrd="2" destOrd="0" presId="urn:microsoft.com/office/officeart/2017/3/layout/HorizontalLabelsTimeline"/>
    <dgm:cxn modelId="{68C6501C-DCCA-438E-8565-A8631BB6C8AC}" type="presParOf" srcId="{5667DB6C-E90F-44DB-BFD7-8570D48D28D4}" destId="{F2E81385-B138-4A59-9452-A3C9AC4F2012}" srcOrd="3" destOrd="0" presId="urn:microsoft.com/office/officeart/2017/3/layout/HorizontalLabelsTimeline"/>
    <dgm:cxn modelId="{F4686330-D4C5-4698-8BC6-EF28FB9176C1}" type="presParOf" srcId="{5667DB6C-E90F-44DB-BFD7-8570D48D28D4}" destId="{00C34F8E-67EA-485C-B754-5C6C9BC871C5}" srcOrd="4" destOrd="0" presId="urn:microsoft.com/office/officeart/2017/3/layout/HorizontalLabelsTimeline"/>
    <dgm:cxn modelId="{FA06019D-A6EE-447A-894D-5FBD4FB143DA}" type="presParOf" srcId="{4C5F54B5-504F-4069-AF1D-9A370FBD268C}" destId="{E2C470F7-A894-4A64-A64E-235B0E510421}" srcOrd="9" destOrd="0" presId="urn:microsoft.com/office/officeart/2017/3/layout/HorizontalLabelsTimeline"/>
    <dgm:cxn modelId="{779E8BAE-E165-44A0-8F61-F1D6F07BA6D3}" type="presParOf" srcId="{4C5F54B5-504F-4069-AF1D-9A370FBD268C}" destId="{6AA3FB3F-E213-4147-93D1-22B952CDFE17}" srcOrd="10" destOrd="0" presId="urn:microsoft.com/office/officeart/2017/3/layout/HorizontalLabelsTimeline"/>
    <dgm:cxn modelId="{FDEBFC71-A7CC-4193-89B3-3D17A65C6735}" type="presParOf" srcId="{6AA3FB3F-E213-4147-93D1-22B952CDFE17}" destId="{270971D8-F05B-4392-88C0-D9921BB5F6B0}" srcOrd="0" destOrd="0" presId="urn:microsoft.com/office/officeart/2017/3/layout/HorizontalLabelsTimeline"/>
    <dgm:cxn modelId="{DDE712DF-EAC7-4AEA-8C8F-518516542CAF}" type="presParOf" srcId="{6AA3FB3F-E213-4147-93D1-22B952CDFE17}" destId="{68B34C20-0EE9-4A51-9634-702BEA794899}" srcOrd="1" destOrd="0" presId="urn:microsoft.com/office/officeart/2017/3/layout/HorizontalLabelsTimeline"/>
    <dgm:cxn modelId="{0AB24538-9BA6-44A1-BA14-80061D14A8F4}" type="presParOf" srcId="{68B34C20-0EE9-4A51-9634-702BEA794899}" destId="{1D60394B-1800-4790-9694-08B1C1D1B34D}" srcOrd="0" destOrd="0" presId="urn:microsoft.com/office/officeart/2017/3/layout/HorizontalLabelsTimeline"/>
    <dgm:cxn modelId="{2AAA8EAA-0E27-421D-A811-E0050D6E2E66}" type="presParOf" srcId="{68B34C20-0EE9-4A51-9634-702BEA794899}" destId="{F7828579-24D8-4EC2-A1D6-344D5AD522E4}" srcOrd="1" destOrd="0" presId="urn:microsoft.com/office/officeart/2017/3/layout/HorizontalLabelsTimeline"/>
    <dgm:cxn modelId="{1951676A-386A-4A55-8D85-8529FCA60223}" type="presParOf" srcId="{6AA3FB3F-E213-4147-93D1-22B952CDFE17}" destId="{59F1EF41-14EA-48EE-A559-118169DBDB24}" srcOrd="2" destOrd="0" presId="urn:microsoft.com/office/officeart/2017/3/layout/HorizontalLabelsTimeline"/>
    <dgm:cxn modelId="{FF7D7122-10DC-403C-B42A-BC23EECD800F}" type="presParOf" srcId="{6AA3FB3F-E213-4147-93D1-22B952CDFE17}" destId="{8E0947F0-E28B-4B2E-B1D6-BFEED1AF012B}" srcOrd="3" destOrd="0" presId="urn:microsoft.com/office/officeart/2017/3/layout/HorizontalLabelsTimeline"/>
    <dgm:cxn modelId="{11C26640-7348-4167-8AF4-596740246EB0}" type="presParOf" srcId="{6AA3FB3F-E213-4147-93D1-22B952CDFE17}" destId="{6BA99215-8D0D-4B24-ACDB-B8619064A20A}" srcOrd="4" destOrd="0" presId="urn:microsoft.com/office/officeart/2017/3/layout/HorizontalLabelsTimeline"/>
    <dgm:cxn modelId="{4C86226D-C9C0-4413-B426-06F8252E51C5}" type="presParOf" srcId="{4C5F54B5-504F-4069-AF1D-9A370FBD268C}" destId="{9B2B8A77-95BF-4B3D-B7A2-74A64BEAD033}" srcOrd="11" destOrd="0" presId="urn:microsoft.com/office/officeart/2017/3/layout/HorizontalLabelsTimeline"/>
    <dgm:cxn modelId="{DA1E98F3-DEEF-449E-A505-7BE8E77DC666}" type="presParOf" srcId="{4C5F54B5-504F-4069-AF1D-9A370FBD268C}" destId="{CB500B18-4CCC-44D0-A7EE-E63EC340604C}" srcOrd="12" destOrd="0" presId="urn:microsoft.com/office/officeart/2017/3/layout/HorizontalLabelsTimeline"/>
    <dgm:cxn modelId="{5DE12D35-65C6-43A3-9CCB-9DB1FBB88A6F}" type="presParOf" srcId="{CB500B18-4CCC-44D0-A7EE-E63EC340604C}" destId="{A7F04B95-81DC-4C70-990B-FEE82F4C63E7}" srcOrd="0" destOrd="0" presId="urn:microsoft.com/office/officeart/2017/3/layout/HorizontalLabelsTimeline"/>
    <dgm:cxn modelId="{84E6A2E6-334E-486A-9E18-50B4C9242157}" type="presParOf" srcId="{CB500B18-4CCC-44D0-A7EE-E63EC340604C}" destId="{16384FAB-C600-47F1-91A6-2EF972F345F9}" srcOrd="1" destOrd="0" presId="urn:microsoft.com/office/officeart/2017/3/layout/HorizontalLabelsTimeline"/>
    <dgm:cxn modelId="{0D7AFB00-50B5-4763-8B9B-058959A93926}" type="presParOf" srcId="{16384FAB-C600-47F1-91A6-2EF972F345F9}" destId="{725F2AEF-0925-4411-A89A-5976D96BC3B1}" srcOrd="0" destOrd="0" presId="urn:microsoft.com/office/officeart/2017/3/layout/HorizontalLabelsTimeline"/>
    <dgm:cxn modelId="{6BE0CB7D-05CB-48BF-95E8-5BD301DDCFDF}" type="presParOf" srcId="{16384FAB-C600-47F1-91A6-2EF972F345F9}" destId="{F1CEE27F-E297-4972-B373-BDB021CAF74B}" srcOrd="1" destOrd="0" presId="urn:microsoft.com/office/officeart/2017/3/layout/HorizontalLabelsTimeline"/>
    <dgm:cxn modelId="{73AA2BF1-3651-48D4-B218-B7BECAF7B8D5}" type="presParOf" srcId="{CB500B18-4CCC-44D0-A7EE-E63EC340604C}" destId="{3F1F843F-8CAA-4ECF-B5A2-211D6C43D3C6}" srcOrd="2" destOrd="0" presId="urn:microsoft.com/office/officeart/2017/3/layout/HorizontalLabelsTimeline"/>
    <dgm:cxn modelId="{3C38FC4B-81C9-40B9-BE5E-6E8032D8A2A6}" type="presParOf" srcId="{CB500B18-4CCC-44D0-A7EE-E63EC340604C}" destId="{53B98CC0-1029-46A6-8053-0933F88F7705}" srcOrd="3" destOrd="0" presId="urn:microsoft.com/office/officeart/2017/3/layout/HorizontalLabelsTimeline"/>
    <dgm:cxn modelId="{6DDB047D-A89D-46BF-8D68-1A2DD3FE6D44}" type="presParOf" srcId="{CB500B18-4CCC-44D0-A7EE-E63EC340604C}" destId="{ED7FD386-E91E-4500-9B1B-A5B2EA2DCD9E}" srcOrd="4" destOrd="0" presId="urn:microsoft.com/office/officeart/2017/3/layout/HorizontalLabels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68B371-2815-4661-9209-F8A29814ADCC}">
      <dsp:nvSpPr>
        <dsp:cNvPr id="0" name=""/>
        <dsp:cNvSpPr/>
      </dsp:nvSpPr>
      <dsp:spPr>
        <a:xfrm>
          <a:off x="0" y="3329709"/>
          <a:ext cx="11931650" cy="0"/>
        </a:xfrm>
        <a:prstGeom prst="line">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E37A6A-8F95-4F28-92FC-1FE8089D7DAF}">
      <dsp:nvSpPr>
        <dsp:cNvPr id="0" name=""/>
        <dsp:cNvSpPr/>
      </dsp:nvSpPr>
      <dsp:spPr>
        <a:xfrm>
          <a:off x="178974" y="2064419"/>
          <a:ext cx="2624962" cy="799130"/>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b="1" kern="1200">
              <a:latin typeface="+mj-lt"/>
            </a:rPr>
            <a:t>Aug 29</a:t>
          </a:r>
        </a:p>
      </dsp:txBody>
      <dsp:txXfrm>
        <a:off x="178974" y="2064419"/>
        <a:ext cx="2624962" cy="799130"/>
      </dsp:txXfrm>
    </dsp:sp>
    <dsp:sp modelId="{255B3FC7-BD87-4810-87ED-7952D0F23157}">
      <dsp:nvSpPr>
        <dsp:cNvPr id="0" name=""/>
        <dsp:cNvSpPr/>
      </dsp:nvSpPr>
      <dsp:spPr>
        <a:xfrm>
          <a:off x="178974" y="1108335"/>
          <a:ext cx="2624962" cy="956084"/>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b="1" i="0" kern="1200">
              <a:latin typeface="+mn-lt"/>
              <a:ea typeface="+mn-ea"/>
              <a:cs typeface="+mn-cs"/>
            </a:rPr>
            <a:t>Event Occurs </a:t>
          </a:r>
        </a:p>
        <a:p>
          <a:pPr marL="0" lvl="0" indent="0" algn="l" defTabSz="622300">
            <a:lnSpc>
              <a:spcPct val="90000"/>
            </a:lnSpc>
            <a:spcBef>
              <a:spcPct val="0"/>
            </a:spcBef>
            <a:spcAft>
              <a:spcPct val="35000"/>
            </a:spcAft>
            <a:buNone/>
          </a:pPr>
          <a:r>
            <a:rPr lang="en-US" sz="1400" b="1" i="0" kern="1200">
              <a:latin typeface="+mn-lt"/>
              <a:ea typeface="+mn-ea"/>
              <a:cs typeface="+mn-cs"/>
            </a:rPr>
            <a:t>VA and EM leadership assigned.</a:t>
          </a:r>
        </a:p>
      </dsp:txBody>
      <dsp:txXfrm>
        <a:off x="178974" y="1108335"/>
        <a:ext cx="2624962" cy="956084"/>
      </dsp:txXfrm>
    </dsp:sp>
    <dsp:sp modelId="{DF478A7F-4668-4E0A-86F7-C1205CF5AA73}">
      <dsp:nvSpPr>
        <dsp:cNvPr id="0" name=""/>
        <dsp:cNvSpPr/>
      </dsp:nvSpPr>
      <dsp:spPr>
        <a:xfrm>
          <a:off x="1491456" y="2863550"/>
          <a:ext cx="0" cy="466159"/>
        </a:xfrm>
        <a:prstGeom prst="line">
          <a:avLst/>
        </a:prstGeom>
        <a:noFill/>
        <a:ln w="9525"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C68C37A-C349-49AE-97A1-63D110D2C7D1}">
      <dsp:nvSpPr>
        <dsp:cNvPr id="0" name=""/>
        <dsp:cNvSpPr/>
      </dsp:nvSpPr>
      <dsp:spPr>
        <a:xfrm>
          <a:off x="1670431" y="3795868"/>
          <a:ext cx="2624962" cy="799130"/>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a:latin typeface="+mj-lt"/>
            </a:rPr>
            <a:t>Aug 29 – Sept 01</a:t>
          </a:r>
        </a:p>
      </dsp:txBody>
      <dsp:txXfrm>
        <a:off x="1670431" y="3795868"/>
        <a:ext cx="2624962" cy="799130"/>
      </dsp:txXfrm>
    </dsp:sp>
    <dsp:sp modelId="{A01D9671-7007-4F3F-98D6-A9730C5B45E4}">
      <dsp:nvSpPr>
        <dsp:cNvPr id="0" name=""/>
        <dsp:cNvSpPr/>
      </dsp:nvSpPr>
      <dsp:spPr>
        <a:xfrm>
          <a:off x="1670431" y="4594999"/>
          <a:ext cx="2624962" cy="2064419"/>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b="1" i="0" kern="1200">
              <a:latin typeface="+mn-lt"/>
              <a:ea typeface="+mn-ea"/>
              <a:cs typeface="+mn-cs"/>
            </a:rPr>
            <a:t>FFRC established.</a:t>
          </a:r>
        </a:p>
        <a:p>
          <a:pPr marL="0" lvl="0" indent="0" algn="l" defTabSz="622300">
            <a:lnSpc>
              <a:spcPct val="90000"/>
            </a:lnSpc>
            <a:spcBef>
              <a:spcPct val="0"/>
            </a:spcBef>
            <a:spcAft>
              <a:spcPct val="35000"/>
            </a:spcAft>
            <a:buNone/>
          </a:pPr>
          <a:r>
            <a:rPr lang="en-US" sz="1400" b="1" i="0" kern="1200">
              <a:latin typeface="+mn-lt"/>
              <a:ea typeface="+mn-ea"/>
              <a:cs typeface="+mn-cs"/>
            </a:rPr>
            <a:t>Briefs Victims and Families/Friends </a:t>
          </a:r>
        </a:p>
        <a:p>
          <a:pPr marL="0" lvl="0" indent="0" algn="l" defTabSz="622300">
            <a:lnSpc>
              <a:spcPct val="90000"/>
            </a:lnSpc>
            <a:spcBef>
              <a:spcPct val="0"/>
            </a:spcBef>
            <a:spcAft>
              <a:spcPct val="35000"/>
            </a:spcAft>
            <a:buNone/>
          </a:pPr>
          <a:r>
            <a:rPr lang="en-US" sz="1400" b="1" i="0" kern="1200">
              <a:latin typeface="+mn-lt"/>
              <a:ea typeface="+mn-ea"/>
              <a:cs typeface="+mn-cs"/>
            </a:rPr>
            <a:t>Establish Financial/Donations Protocols </a:t>
          </a:r>
        </a:p>
        <a:p>
          <a:pPr marL="0" lvl="0" indent="0" algn="l" defTabSz="622300">
            <a:lnSpc>
              <a:spcPct val="90000"/>
            </a:lnSpc>
            <a:spcBef>
              <a:spcPct val="0"/>
            </a:spcBef>
            <a:spcAft>
              <a:spcPct val="35000"/>
            </a:spcAft>
            <a:buNone/>
          </a:pPr>
          <a:r>
            <a:rPr lang="en-US" sz="1400" b="1" i="0" kern="1200">
              <a:latin typeface="+mn-lt"/>
              <a:ea typeface="+mn-ea"/>
              <a:cs typeface="+mn-cs"/>
            </a:rPr>
            <a:t>Out-of-area staff begin to arrive</a:t>
          </a:r>
        </a:p>
        <a:p>
          <a:pPr marL="0" lvl="0" indent="0" algn="l" defTabSz="622300">
            <a:lnSpc>
              <a:spcPct val="90000"/>
            </a:lnSpc>
            <a:spcBef>
              <a:spcPct val="0"/>
            </a:spcBef>
            <a:spcAft>
              <a:spcPct val="35000"/>
            </a:spcAft>
            <a:buNone/>
          </a:pPr>
          <a:r>
            <a:rPr lang="en-US" sz="1400" b="1" i="0" kern="1200">
              <a:latin typeface="+mn-lt"/>
              <a:ea typeface="+mn-ea"/>
              <a:cs typeface="+mn-cs"/>
            </a:rPr>
            <a:t>FAC Director Identified </a:t>
          </a:r>
        </a:p>
      </dsp:txBody>
      <dsp:txXfrm>
        <a:off x="1670431" y="4594999"/>
        <a:ext cx="2624962" cy="2064419"/>
      </dsp:txXfrm>
    </dsp:sp>
    <dsp:sp modelId="{D4347EDB-4883-4C4B-A672-6266C9702B5A}">
      <dsp:nvSpPr>
        <dsp:cNvPr id="0" name=""/>
        <dsp:cNvSpPr/>
      </dsp:nvSpPr>
      <dsp:spPr>
        <a:xfrm>
          <a:off x="2982912" y="3329709"/>
          <a:ext cx="0" cy="466159"/>
        </a:xfrm>
        <a:prstGeom prst="line">
          <a:avLst/>
        </a:prstGeom>
        <a:noFill/>
        <a:ln w="9525"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D7F9BE3-3008-4E5E-96F3-C71D72649902}">
      <dsp:nvSpPr>
        <dsp:cNvPr id="0" name=""/>
        <dsp:cNvSpPr/>
      </dsp:nvSpPr>
      <dsp:spPr>
        <a:xfrm rot="2700000">
          <a:off x="1439658" y="3277911"/>
          <a:ext cx="103596" cy="103596"/>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0813CD-B7B7-4CC7-9B2D-B5AE3D30A4DA}">
      <dsp:nvSpPr>
        <dsp:cNvPr id="0" name=""/>
        <dsp:cNvSpPr/>
      </dsp:nvSpPr>
      <dsp:spPr>
        <a:xfrm rot="2700000">
          <a:off x="2931114" y="3277911"/>
          <a:ext cx="103596" cy="103596"/>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503B6E-C1DB-44F5-ABB8-38EF445ED1E8}">
      <dsp:nvSpPr>
        <dsp:cNvPr id="0" name=""/>
        <dsp:cNvSpPr/>
      </dsp:nvSpPr>
      <dsp:spPr>
        <a:xfrm>
          <a:off x="3161887" y="2064419"/>
          <a:ext cx="2624962" cy="799130"/>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a:latin typeface="+mj-lt"/>
            </a:rPr>
            <a:t>Sept 02</a:t>
          </a:r>
        </a:p>
      </dsp:txBody>
      <dsp:txXfrm>
        <a:off x="3161887" y="2064419"/>
        <a:ext cx="2624962" cy="799130"/>
      </dsp:txXfrm>
    </dsp:sp>
    <dsp:sp modelId="{04897CD2-CF6F-4A55-8E79-1E7393B07B06}">
      <dsp:nvSpPr>
        <dsp:cNvPr id="0" name=""/>
        <dsp:cNvSpPr/>
      </dsp:nvSpPr>
      <dsp:spPr>
        <a:xfrm>
          <a:off x="3161887" y="655453"/>
          <a:ext cx="2624962" cy="1408966"/>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b="1" i="0" kern="1200">
              <a:latin typeface="+mn-lt"/>
              <a:ea typeface="+mn-ea"/>
              <a:cs typeface="+mn-cs"/>
            </a:rPr>
            <a:t>Transition to FAC </a:t>
          </a:r>
        </a:p>
        <a:p>
          <a:pPr marL="0" lvl="0" indent="0" algn="l" defTabSz="622300">
            <a:lnSpc>
              <a:spcPct val="90000"/>
            </a:lnSpc>
            <a:spcBef>
              <a:spcPct val="0"/>
            </a:spcBef>
            <a:spcAft>
              <a:spcPct val="35000"/>
            </a:spcAft>
            <a:buNone/>
          </a:pPr>
          <a:r>
            <a:rPr lang="en-US" sz="1400" b="1" i="0" kern="1200">
              <a:latin typeface="+mn-lt"/>
              <a:ea typeface="+mn-ea"/>
              <a:cs typeface="+mn-cs"/>
            </a:rPr>
            <a:t>X potential victims/families identified </a:t>
          </a:r>
        </a:p>
        <a:p>
          <a:pPr marL="0" lvl="0" indent="0" algn="l" defTabSz="622300">
            <a:lnSpc>
              <a:spcPct val="90000"/>
            </a:lnSpc>
            <a:spcBef>
              <a:spcPct val="0"/>
            </a:spcBef>
            <a:spcAft>
              <a:spcPct val="35000"/>
            </a:spcAft>
            <a:buNone/>
          </a:pPr>
          <a:r>
            <a:rPr lang="en-US" sz="1400" b="1" i="0" kern="1200">
              <a:latin typeface="+mn-lt"/>
              <a:ea typeface="+mn-ea"/>
              <a:cs typeface="+mn-cs"/>
            </a:rPr>
            <a:t>Briefs Victims and Families/Friends </a:t>
          </a:r>
        </a:p>
      </dsp:txBody>
      <dsp:txXfrm>
        <a:off x="3161887" y="655453"/>
        <a:ext cx="2624962" cy="1408966"/>
      </dsp:txXfrm>
    </dsp:sp>
    <dsp:sp modelId="{73ACB8E4-FFC1-49E5-BB46-1EBD63F3BF67}">
      <dsp:nvSpPr>
        <dsp:cNvPr id="0" name=""/>
        <dsp:cNvSpPr/>
      </dsp:nvSpPr>
      <dsp:spPr>
        <a:xfrm>
          <a:off x="4474368" y="2863550"/>
          <a:ext cx="0" cy="466159"/>
        </a:xfrm>
        <a:prstGeom prst="line">
          <a:avLst/>
        </a:prstGeom>
        <a:noFill/>
        <a:ln w="9525"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BCB6B30-5D46-4B19-B9DE-C0B7FB057712}">
      <dsp:nvSpPr>
        <dsp:cNvPr id="0" name=""/>
        <dsp:cNvSpPr/>
      </dsp:nvSpPr>
      <dsp:spPr>
        <a:xfrm>
          <a:off x="4653343" y="3795868"/>
          <a:ext cx="2624962" cy="799130"/>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a:latin typeface="+mj-lt"/>
            </a:rPr>
            <a:t>Sept 03 -04</a:t>
          </a:r>
        </a:p>
      </dsp:txBody>
      <dsp:txXfrm>
        <a:off x="4653343" y="3795868"/>
        <a:ext cx="2624962" cy="799130"/>
      </dsp:txXfrm>
    </dsp:sp>
    <dsp:sp modelId="{95B1E40E-26D9-44C8-A99F-14EA44505DF3}">
      <dsp:nvSpPr>
        <dsp:cNvPr id="0" name=""/>
        <dsp:cNvSpPr/>
      </dsp:nvSpPr>
      <dsp:spPr>
        <a:xfrm>
          <a:off x="4653343" y="4594999"/>
          <a:ext cx="2624962" cy="1107045"/>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a:spcBef>
              <a:spcPct val="0"/>
            </a:spcBef>
            <a:buNone/>
          </a:pPr>
          <a:r>
            <a:rPr lang="en-US" sz="1400" b="1" i="0" kern="1200">
              <a:latin typeface="+mn-lt"/>
              <a:ea typeface="+mn-ea"/>
              <a:cs typeface="+mn-cs"/>
            </a:rPr>
            <a:t>Briefs Victims and Families/Friends </a:t>
          </a:r>
        </a:p>
        <a:p>
          <a:pPr>
            <a:spcBef>
              <a:spcPct val="0"/>
            </a:spcBef>
            <a:buNone/>
          </a:pPr>
          <a:endParaRPr lang="en-US" sz="1400" i="1" kern="1200">
            <a:latin typeface="+mn-lt"/>
            <a:ea typeface="+mn-ea"/>
            <a:cs typeface="+mn-cs"/>
          </a:endParaRPr>
        </a:p>
        <a:p>
          <a:pPr marL="0" lvl="0" indent="0" algn="l" defTabSz="533400">
            <a:lnSpc>
              <a:spcPct val="90000"/>
            </a:lnSpc>
            <a:spcBef>
              <a:spcPct val="0"/>
            </a:spcBef>
            <a:spcAft>
              <a:spcPct val="35000"/>
            </a:spcAft>
            <a:buNone/>
          </a:pPr>
          <a:endParaRPr lang="en-US" sz="1200" i="1" kern="1200">
            <a:latin typeface="+mn-lt"/>
            <a:ea typeface="+mn-ea"/>
            <a:cs typeface="+mn-cs"/>
          </a:endParaRPr>
        </a:p>
      </dsp:txBody>
      <dsp:txXfrm>
        <a:off x="4653343" y="4594999"/>
        <a:ext cx="2624962" cy="1107045"/>
      </dsp:txXfrm>
    </dsp:sp>
    <dsp:sp modelId="{BBBD3B06-9C30-48DB-A77E-5A358B1C6E78}">
      <dsp:nvSpPr>
        <dsp:cNvPr id="0" name=""/>
        <dsp:cNvSpPr/>
      </dsp:nvSpPr>
      <dsp:spPr>
        <a:xfrm>
          <a:off x="5965825" y="3329709"/>
          <a:ext cx="0" cy="466159"/>
        </a:xfrm>
        <a:prstGeom prst="line">
          <a:avLst/>
        </a:prstGeom>
        <a:noFill/>
        <a:ln w="9525"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E89438A-B301-4219-9492-D30967496E8F}">
      <dsp:nvSpPr>
        <dsp:cNvPr id="0" name=""/>
        <dsp:cNvSpPr/>
      </dsp:nvSpPr>
      <dsp:spPr>
        <a:xfrm rot="2700000">
          <a:off x="4422570" y="3277911"/>
          <a:ext cx="103596" cy="103596"/>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74381E-6C24-436D-B265-4BCFEFA46591}">
      <dsp:nvSpPr>
        <dsp:cNvPr id="0" name=""/>
        <dsp:cNvSpPr/>
      </dsp:nvSpPr>
      <dsp:spPr>
        <a:xfrm rot="2700000">
          <a:off x="5914026" y="3277911"/>
          <a:ext cx="103596" cy="103596"/>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F6D506-033B-4CA4-9572-41E373A6B43C}">
      <dsp:nvSpPr>
        <dsp:cNvPr id="0" name=""/>
        <dsp:cNvSpPr/>
      </dsp:nvSpPr>
      <dsp:spPr>
        <a:xfrm>
          <a:off x="6144799" y="2064419"/>
          <a:ext cx="2624962" cy="799130"/>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a:latin typeface="+mj-lt"/>
            </a:rPr>
            <a:t>Sept 05-08</a:t>
          </a:r>
        </a:p>
      </dsp:txBody>
      <dsp:txXfrm>
        <a:off x="6144799" y="2064419"/>
        <a:ext cx="2624962" cy="799130"/>
      </dsp:txXfrm>
    </dsp:sp>
    <dsp:sp modelId="{FE14A9FC-66E7-4679-B63E-054F98E59204}">
      <dsp:nvSpPr>
        <dsp:cNvPr id="0" name=""/>
        <dsp:cNvSpPr/>
      </dsp:nvSpPr>
      <dsp:spPr>
        <a:xfrm>
          <a:off x="6144799" y="1259296"/>
          <a:ext cx="2624962" cy="805123"/>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b="1" i="0" kern="1200">
              <a:latin typeface="+mn-lt"/>
              <a:ea typeface="+mn-ea"/>
              <a:cs typeface="+mn-cs"/>
            </a:rPr>
            <a:t>VA support Vigils/Memorials Events   </a:t>
          </a:r>
        </a:p>
      </dsp:txBody>
      <dsp:txXfrm>
        <a:off x="6144799" y="1259296"/>
        <a:ext cx="2624962" cy="805123"/>
      </dsp:txXfrm>
    </dsp:sp>
    <dsp:sp modelId="{4702B22B-8EB6-4454-9F8E-9A963F32B8A1}">
      <dsp:nvSpPr>
        <dsp:cNvPr id="0" name=""/>
        <dsp:cNvSpPr/>
      </dsp:nvSpPr>
      <dsp:spPr>
        <a:xfrm>
          <a:off x="7457281" y="2863550"/>
          <a:ext cx="0" cy="466159"/>
        </a:xfrm>
        <a:prstGeom prst="line">
          <a:avLst/>
        </a:prstGeom>
        <a:noFill/>
        <a:ln w="9525"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70971D8-F05B-4392-88C0-D9921BB5F6B0}">
      <dsp:nvSpPr>
        <dsp:cNvPr id="0" name=""/>
        <dsp:cNvSpPr/>
      </dsp:nvSpPr>
      <dsp:spPr>
        <a:xfrm>
          <a:off x="7636256" y="3795868"/>
          <a:ext cx="2624962" cy="799130"/>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a:latin typeface="+mj-lt"/>
            </a:rPr>
            <a:t>Sept 12/13</a:t>
          </a:r>
        </a:p>
      </dsp:txBody>
      <dsp:txXfrm>
        <a:off x="7636256" y="3795868"/>
        <a:ext cx="2624962" cy="799130"/>
      </dsp:txXfrm>
    </dsp:sp>
    <dsp:sp modelId="{1D60394B-1800-4790-9694-08B1C1D1B34D}">
      <dsp:nvSpPr>
        <dsp:cNvPr id="0" name=""/>
        <dsp:cNvSpPr/>
      </dsp:nvSpPr>
      <dsp:spPr>
        <a:xfrm>
          <a:off x="7636256" y="4594999"/>
          <a:ext cx="2624962" cy="855443"/>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endParaRPr lang="en-US" sz="1200" i="1" kern="1200">
            <a:solidFill>
              <a:srgbClr val="454D55"/>
            </a:solidFill>
            <a:latin typeface="+mn-lt"/>
            <a:ea typeface="+mn-ea"/>
            <a:cs typeface="+mn-cs"/>
          </a:endParaRPr>
        </a:p>
        <a:p>
          <a:pPr marL="0" lvl="0" indent="0" algn="l" defTabSz="622300">
            <a:lnSpc>
              <a:spcPct val="90000"/>
            </a:lnSpc>
            <a:spcBef>
              <a:spcPct val="0"/>
            </a:spcBef>
            <a:spcAft>
              <a:spcPct val="35000"/>
            </a:spcAft>
            <a:buNone/>
          </a:pPr>
          <a:r>
            <a:rPr lang="en-US" sz="1400" b="1" i="0" kern="1200">
              <a:latin typeface="+mn-lt"/>
              <a:ea typeface="+mn-ea"/>
              <a:cs typeface="+mn-cs"/>
            </a:rPr>
            <a:t>Planned staff transitions/replacements  </a:t>
          </a:r>
        </a:p>
      </dsp:txBody>
      <dsp:txXfrm>
        <a:off x="7636256" y="4594999"/>
        <a:ext cx="2624962" cy="855443"/>
      </dsp:txXfrm>
    </dsp:sp>
    <dsp:sp modelId="{59F1EF41-14EA-48EE-A559-118169DBDB24}">
      <dsp:nvSpPr>
        <dsp:cNvPr id="0" name=""/>
        <dsp:cNvSpPr/>
      </dsp:nvSpPr>
      <dsp:spPr>
        <a:xfrm>
          <a:off x="8948737" y="3329709"/>
          <a:ext cx="0" cy="466159"/>
        </a:xfrm>
        <a:prstGeom prst="line">
          <a:avLst/>
        </a:prstGeom>
        <a:noFill/>
        <a:ln w="9525"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2E81385-B138-4A59-9452-A3C9AC4F2012}">
      <dsp:nvSpPr>
        <dsp:cNvPr id="0" name=""/>
        <dsp:cNvSpPr/>
      </dsp:nvSpPr>
      <dsp:spPr>
        <a:xfrm rot="2700000">
          <a:off x="7405483" y="3277911"/>
          <a:ext cx="103596" cy="103596"/>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0947F0-E28B-4B2E-B1D6-BFEED1AF012B}">
      <dsp:nvSpPr>
        <dsp:cNvPr id="0" name=""/>
        <dsp:cNvSpPr/>
      </dsp:nvSpPr>
      <dsp:spPr>
        <a:xfrm rot="2700000">
          <a:off x="8896939" y="3277911"/>
          <a:ext cx="103596" cy="103596"/>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F04B95-81DC-4C70-990B-FEE82F4C63E7}">
      <dsp:nvSpPr>
        <dsp:cNvPr id="0" name=""/>
        <dsp:cNvSpPr/>
      </dsp:nvSpPr>
      <dsp:spPr>
        <a:xfrm>
          <a:off x="9127712" y="2064419"/>
          <a:ext cx="2624962" cy="799130"/>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a:latin typeface="+mj-lt"/>
            </a:rPr>
            <a:t>Sept 20/21</a:t>
          </a:r>
        </a:p>
      </dsp:txBody>
      <dsp:txXfrm>
        <a:off x="9127712" y="2064419"/>
        <a:ext cx="2624962" cy="799130"/>
      </dsp:txXfrm>
    </dsp:sp>
    <dsp:sp modelId="{725F2AEF-0925-4411-A89A-5976D96BC3B1}">
      <dsp:nvSpPr>
        <dsp:cNvPr id="0" name=""/>
        <dsp:cNvSpPr/>
      </dsp:nvSpPr>
      <dsp:spPr>
        <a:xfrm>
          <a:off x="9127712" y="1259296"/>
          <a:ext cx="2624962" cy="805123"/>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b="1" i="0" kern="1200">
              <a:latin typeface="+mn-lt"/>
              <a:ea typeface="+mn-ea"/>
              <a:cs typeface="+mn-cs"/>
            </a:rPr>
            <a:t>Transition of FAC to Resiliency Center</a:t>
          </a:r>
        </a:p>
      </dsp:txBody>
      <dsp:txXfrm>
        <a:off x="9127712" y="1259296"/>
        <a:ext cx="2624962" cy="805123"/>
      </dsp:txXfrm>
    </dsp:sp>
    <dsp:sp modelId="{3F1F843F-8CAA-4ECF-B5A2-211D6C43D3C6}">
      <dsp:nvSpPr>
        <dsp:cNvPr id="0" name=""/>
        <dsp:cNvSpPr/>
      </dsp:nvSpPr>
      <dsp:spPr>
        <a:xfrm>
          <a:off x="10440193" y="2863550"/>
          <a:ext cx="0" cy="466159"/>
        </a:xfrm>
        <a:prstGeom prst="line">
          <a:avLst/>
        </a:prstGeom>
        <a:noFill/>
        <a:ln w="9525"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3B98CC0-1029-46A6-8053-0933F88F7705}">
      <dsp:nvSpPr>
        <dsp:cNvPr id="0" name=""/>
        <dsp:cNvSpPr/>
      </dsp:nvSpPr>
      <dsp:spPr>
        <a:xfrm rot="2700000">
          <a:off x="10388395" y="3277911"/>
          <a:ext cx="103596" cy="103596"/>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869F14-4086-412B-8CE3-30707EF8CA5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432F9D2-C7A8-4A2F-BDF4-519FAF04D3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39670B-2343-4F12-92DD-1E035F4E067E}" type="datetimeFigureOut">
              <a:rPr lang="en-US" smtClean="0"/>
              <a:t>11/24/2021</a:t>
            </a:fld>
            <a:endParaRPr lang="en-US"/>
          </a:p>
        </p:txBody>
      </p:sp>
      <p:sp>
        <p:nvSpPr>
          <p:cNvPr id="4" name="Footer Placeholder 3">
            <a:extLst>
              <a:ext uri="{FF2B5EF4-FFF2-40B4-BE49-F238E27FC236}">
                <a16:creationId xmlns:a16="http://schemas.microsoft.com/office/drawing/2014/main" id="{99573925-303E-4D86-A594-ACE3F93D996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E40F905-2F22-4820-83B4-B1129B37669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E76D0DD-9B47-40AC-9826-3863D77080BB}" type="slidenum">
              <a:rPr lang="en-US" smtClean="0"/>
              <a:t>‹#›</a:t>
            </a:fld>
            <a:endParaRPr lang="en-US"/>
          </a:p>
        </p:txBody>
      </p:sp>
    </p:spTree>
    <p:extLst>
      <p:ext uri="{BB962C8B-B14F-4D97-AF65-F5344CB8AC3E}">
        <p14:creationId xmlns:p14="http://schemas.microsoft.com/office/powerpoint/2010/main" val="16729217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892D4A-661E-4ADB-826F-C333BDEDAA68}" type="datetimeFigureOut">
              <a:rPr lang="en-US" smtClean="0"/>
              <a:t>11/24/2021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033D00-BB4C-471C-AD83-FDE15B57770B}" type="slidenum">
              <a:rPr lang="en-US" smtClean="0"/>
              <a:t>‹#›</a:t>
            </a:fld>
            <a:endParaRPr lang="en-US"/>
          </a:p>
        </p:txBody>
      </p:sp>
    </p:spTree>
    <p:extLst>
      <p:ext uri="{BB962C8B-B14F-4D97-AF65-F5344CB8AC3E}">
        <p14:creationId xmlns:p14="http://schemas.microsoft.com/office/powerpoint/2010/main" val="3436114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Tara</a:t>
            </a:r>
          </a:p>
        </p:txBody>
      </p:sp>
      <p:sp>
        <p:nvSpPr>
          <p:cNvPr id="4" name="Slide Number Placeholder 3"/>
          <p:cNvSpPr>
            <a:spLocks noGrp="1"/>
          </p:cNvSpPr>
          <p:nvPr>
            <p:ph type="sldNum" sz="quarter" idx="5"/>
          </p:nvPr>
        </p:nvSpPr>
        <p:spPr/>
        <p:txBody>
          <a:bodyPr/>
          <a:lstStyle/>
          <a:p>
            <a:fld id="{517F038A-59FD-4FA5-8836-A0EE22A7CAD4}" type="slidenum">
              <a:rPr lang="en-US" smtClean="0"/>
              <a:t>4</a:t>
            </a:fld>
            <a:endParaRPr lang="en-US"/>
          </a:p>
        </p:txBody>
      </p:sp>
    </p:spTree>
    <p:extLst>
      <p:ext uri="{BB962C8B-B14F-4D97-AF65-F5344CB8AC3E}">
        <p14:creationId xmlns:p14="http://schemas.microsoft.com/office/powerpoint/2010/main" val="3857258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AB1785-022D-416A-8279-D4D3FA6B6904}" type="slidenum">
              <a:rPr lang="en-US" smtClean="0"/>
              <a:t>17</a:t>
            </a:fld>
            <a:endParaRPr lang="en-US"/>
          </a:p>
        </p:txBody>
      </p:sp>
    </p:spTree>
    <p:extLst>
      <p:ext uri="{BB962C8B-B14F-4D97-AF65-F5344CB8AC3E}">
        <p14:creationId xmlns:p14="http://schemas.microsoft.com/office/powerpoint/2010/main" val="2607906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AB1785-022D-416A-8279-D4D3FA6B6904}" type="slidenum">
              <a:rPr lang="en-US" smtClean="0"/>
              <a:t>18</a:t>
            </a:fld>
            <a:endParaRPr lang="en-US"/>
          </a:p>
        </p:txBody>
      </p:sp>
    </p:spTree>
    <p:extLst>
      <p:ext uri="{BB962C8B-B14F-4D97-AF65-F5344CB8AC3E}">
        <p14:creationId xmlns:p14="http://schemas.microsoft.com/office/powerpoint/2010/main" val="1400121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359D8E-2A04-7648-BB99-EC53D2571000}" type="slidenum">
              <a:rPr lang="en-US" smtClean="0"/>
              <a:t>19</a:t>
            </a:fld>
            <a:endParaRPr lang="en-US"/>
          </a:p>
        </p:txBody>
      </p:sp>
    </p:spTree>
    <p:extLst>
      <p:ext uri="{BB962C8B-B14F-4D97-AF65-F5344CB8AC3E}">
        <p14:creationId xmlns:p14="http://schemas.microsoft.com/office/powerpoint/2010/main" val="655582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359D8E-2A04-7648-BB99-EC53D2571000}" type="slidenum">
              <a:rPr lang="en-US" smtClean="0"/>
              <a:t>20</a:t>
            </a:fld>
            <a:endParaRPr lang="en-US"/>
          </a:p>
        </p:txBody>
      </p:sp>
    </p:spTree>
    <p:extLst>
      <p:ext uri="{BB962C8B-B14F-4D97-AF65-F5344CB8AC3E}">
        <p14:creationId xmlns:p14="http://schemas.microsoft.com/office/powerpoint/2010/main" val="1694324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359D8E-2A04-7648-BB99-EC53D2571000}" type="slidenum">
              <a:rPr lang="en-US" smtClean="0"/>
              <a:t>21</a:t>
            </a:fld>
            <a:endParaRPr lang="en-US"/>
          </a:p>
        </p:txBody>
      </p:sp>
    </p:spTree>
    <p:extLst>
      <p:ext uri="{BB962C8B-B14F-4D97-AF65-F5344CB8AC3E}">
        <p14:creationId xmlns:p14="http://schemas.microsoft.com/office/powerpoint/2010/main" val="33283853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359D8E-2A04-7648-BB99-EC53D2571000}" type="slidenum">
              <a:rPr lang="en-US" smtClean="0"/>
              <a:t>22</a:t>
            </a:fld>
            <a:endParaRPr lang="en-US"/>
          </a:p>
        </p:txBody>
      </p:sp>
    </p:spTree>
    <p:extLst>
      <p:ext uri="{BB962C8B-B14F-4D97-AF65-F5344CB8AC3E}">
        <p14:creationId xmlns:p14="http://schemas.microsoft.com/office/powerpoint/2010/main" val="17335587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AB1785-022D-416A-8279-D4D3FA6B6904}" type="slidenum">
              <a:rPr lang="en-US" smtClean="0"/>
              <a:t>23</a:t>
            </a:fld>
            <a:endParaRPr lang="en-US"/>
          </a:p>
        </p:txBody>
      </p:sp>
    </p:spTree>
    <p:extLst>
      <p:ext uri="{BB962C8B-B14F-4D97-AF65-F5344CB8AC3E}">
        <p14:creationId xmlns:p14="http://schemas.microsoft.com/office/powerpoint/2010/main" val="20540773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359D8E-2A04-7648-BB99-EC53D2571000}" type="slidenum">
              <a:rPr lang="en-US" smtClean="0"/>
              <a:t>24</a:t>
            </a:fld>
            <a:endParaRPr lang="en-US"/>
          </a:p>
        </p:txBody>
      </p:sp>
    </p:spTree>
    <p:extLst>
      <p:ext uri="{BB962C8B-B14F-4D97-AF65-F5344CB8AC3E}">
        <p14:creationId xmlns:p14="http://schemas.microsoft.com/office/powerpoint/2010/main" val="23648894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AB1785-022D-416A-8279-D4D3FA6B6904}" type="slidenum">
              <a:rPr lang="en-US" smtClean="0"/>
              <a:t>27</a:t>
            </a:fld>
            <a:endParaRPr lang="en-US"/>
          </a:p>
        </p:txBody>
      </p:sp>
    </p:spTree>
    <p:extLst>
      <p:ext uri="{BB962C8B-B14F-4D97-AF65-F5344CB8AC3E}">
        <p14:creationId xmlns:p14="http://schemas.microsoft.com/office/powerpoint/2010/main" val="37995666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AB1785-022D-416A-8279-D4D3FA6B6904}" type="slidenum">
              <a:rPr lang="en-US" smtClean="0"/>
              <a:t>29</a:t>
            </a:fld>
            <a:endParaRPr lang="en-US"/>
          </a:p>
        </p:txBody>
      </p:sp>
    </p:spTree>
    <p:extLst>
      <p:ext uri="{BB962C8B-B14F-4D97-AF65-F5344CB8AC3E}">
        <p14:creationId xmlns:p14="http://schemas.microsoft.com/office/powerpoint/2010/main" val="1952785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xfrm>
            <a:off x="457200" y="722313"/>
            <a:ext cx="6400800" cy="3600450"/>
          </a:xfrm>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ea typeface="Geneva" pitchFamily="-127" charset="-128"/>
            </a:endParaRPr>
          </a:p>
        </p:txBody>
      </p:sp>
      <p:sp>
        <p:nvSpPr>
          <p:cNvPr id="47108" name="Slide Number Placeholder 3"/>
          <p:cNvSpPr>
            <a:spLocks noGrp="1"/>
          </p:cNvSpPr>
          <p:nvPr>
            <p:ph type="sldNum" sz="quarter" idx="5"/>
          </p:nvPr>
        </p:nvSpPr>
        <p:spPr bwMode="auto">
          <a:noFill/>
          <a:ln>
            <a:miter lim="800000"/>
            <a:headEnd/>
            <a:tailEnd/>
          </a:ln>
        </p:spPr>
        <p:txBody>
          <a:bodyPr/>
          <a:lstStyle/>
          <a:p>
            <a:fld id="{ED101BE4-43E5-454D-AF86-4CF1C79C7C29}" type="slidenum">
              <a:rPr lang="en-US" smtClean="0"/>
              <a:pPr/>
              <a:t>5</a:t>
            </a:fld>
            <a:endParaRPr lang="en-US"/>
          </a:p>
        </p:txBody>
      </p:sp>
    </p:spTree>
    <p:extLst>
      <p:ext uri="{BB962C8B-B14F-4D97-AF65-F5344CB8AC3E}">
        <p14:creationId xmlns:p14="http://schemas.microsoft.com/office/powerpoint/2010/main" val="34150614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AB1785-022D-416A-8279-D4D3FA6B6904}" type="slidenum">
              <a:rPr lang="en-US" smtClean="0"/>
              <a:t>30</a:t>
            </a:fld>
            <a:endParaRPr lang="en-US"/>
          </a:p>
        </p:txBody>
      </p:sp>
    </p:spTree>
    <p:extLst>
      <p:ext uri="{BB962C8B-B14F-4D97-AF65-F5344CB8AC3E}">
        <p14:creationId xmlns:p14="http://schemas.microsoft.com/office/powerpoint/2010/main" val="8152672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AB1785-022D-416A-8279-D4D3FA6B6904}" type="slidenum">
              <a:rPr lang="en-US" smtClean="0"/>
              <a:t>33</a:t>
            </a:fld>
            <a:endParaRPr lang="en-US"/>
          </a:p>
        </p:txBody>
      </p:sp>
    </p:spTree>
    <p:extLst>
      <p:ext uri="{BB962C8B-B14F-4D97-AF65-F5344CB8AC3E}">
        <p14:creationId xmlns:p14="http://schemas.microsoft.com/office/powerpoint/2010/main" val="1565042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3BE74607-628B-4A1D-8EE2-D2EBE510E79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768DFDE7-2447-4CED-BF5C-134FB4460D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Geneva" pitchFamily="121" charset="-128"/>
            </a:endParaRPr>
          </a:p>
        </p:txBody>
      </p:sp>
      <p:sp>
        <p:nvSpPr>
          <p:cNvPr id="31748" name="Slide Number Placeholder 3">
            <a:extLst>
              <a:ext uri="{FF2B5EF4-FFF2-40B4-BE49-F238E27FC236}">
                <a16:creationId xmlns:a16="http://schemas.microsoft.com/office/drawing/2014/main" id="{534A424C-04DA-48D4-BEF4-B5517C8A5A1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ea typeface="Geneva" pitchFamily="121" charset="-128"/>
              </a:defRPr>
            </a:lvl1pPr>
            <a:lvl2pPr marL="785372" indent="-302066">
              <a:spcBef>
                <a:spcPct val="30000"/>
              </a:spcBef>
              <a:defRPr sz="1300">
                <a:solidFill>
                  <a:schemeClr val="tx1"/>
                </a:solidFill>
                <a:latin typeface="Calibri" panose="020F0502020204030204" pitchFamily="34" charset="0"/>
                <a:ea typeface="Geneva" pitchFamily="121" charset="-128"/>
              </a:defRPr>
            </a:lvl2pPr>
            <a:lvl3pPr marL="1208265" indent="-241653">
              <a:spcBef>
                <a:spcPct val="30000"/>
              </a:spcBef>
              <a:defRPr sz="1300">
                <a:solidFill>
                  <a:schemeClr val="tx1"/>
                </a:solidFill>
                <a:latin typeface="Calibri" panose="020F0502020204030204" pitchFamily="34" charset="0"/>
                <a:ea typeface="Geneva" pitchFamily="121" charset="-128"/>
              </a:defRPr>
            </a:lvl3pPr>
            <a:lvl4pPr marL="1691571" indent="-241653">
              <a:spcBef>
                <a:spcPct val="30000"/>
              </a:spcBef>
              <a:defRPr sz="1300">
                <a:solidFill>
                  <a:schemeClr val="tx1"/>
                </a:solidFill>
                <a:latin typeface="Calibri" panose="020F0502020204030204" pitchFamily="34" charset="0"/>
                <a:ea typeface="Geneva" pitchFamily="121" charset="-128"/>
              </a:defRPr>
            </a:lvl4pPr>
            <a:lvl5pPr marL="2174878" indent="-241653">
              <a:spcBef>
                <a:spcPct val="30000"/>
              </a:spcBef>
              <a:defRPr sz="1300">
                <a:solidFill>
                  <a:schemeClr val="tx1"/>
                </a:solidFill>
                <a:latin typeface="Calibri" panose="020F0502020204030204" pitchFamily="34" charset="0"/>
                <a:ea typeface="Geneva" pitchFamily="121" charset="-128"/>
              </a:defRPr>
            </a:lvl5pPr>
            <a:lvl6pPr marL="2658184" indent="-241653" defTabSz="483306" eaLnBrk="0" fontAlgn="base" hangingPunct="0">
              <a:spcBef>
                <a:spcPct val="30000"/>
              </a:spcBef>
              <a:spcAft>
                <a:spcPct val="0"/>
              </a:spcAft>
              <a:defRPr sz="1300">
                <a:solidFill>
                  <a:schemeClr val="tx1"/>
                </a:solidFill>
                <a:latin typeface="Calibri" panose="020F0502020204030204" pitchFamily="34" charset="0"/>
                <a:ea typeface="Geneva" pitchFamily="121" charset="-128"/>
              </a:defRPr>
            </a:lvl6pPr>
            <a:lvl7pPr marL="3141490" indent="-241653" defTabSz="483306" eaLnBrk="0" fontAlgn="base" hangingPunct="0">
              <a:spcBef>
                <a:spcPct val="30000"/>
              </a:spcBef>
              <a:spcAft>
                <a:spcPct val="0"/>
              </a:spcAft>
              <a:defRPr sz="1300">
                <a:solidFill>
                  <a:schemeClr val="tx1"/>
                </a:solidFill>
                <a:latin typeface="Calibri" panose="020F0502020204030204" pitchFamily="34" charset="0"/>
                <a:ea typeface="Geneva" pitchFamily="121" charset="-128"/>
              </a:defRPr>
            </a:lvl7pPr>
            <a:lvl8pPr marL="3624796" indent="-241653" defTabSz="483306" eaLnBrk="0" fontAlgn="base" hangingPunct="0">
              <a:spcBef>
                <a:spcPct val="30000"/>
              </a:spcBef>
              <a:spcAft>
                <a:spcPct val="0"/>
              </a:spcAft>
              <a:defRPr sz="1300">
                <a:solidFill>
                  <a:schemeClr val="tx1"/>
                </a:solidFill>
                <a:latin typeface="Calibri" panose="020F0502020204030204" pitchFamily="34" charset="0"/>
                <a:ea typeface="Geneva" pitchFamily="121" charset="-128"/>
              </a:defRPr>
            </a:lvl8pPr>
            <a:lvl9pPr marL="4108102" indent="-241653" defTabSz="483306" eaLnBrk="0" fontAlgn="base" hangingPunct="0">
              <a:spcBef>
                <a:spcPct val="30000"/>
              </a:spcBef>
              <a:spcAft>
                <a:spcPct val="0"/>
              </a:spcAft>
              <a:defRPr sz="1300">
                <a:solidFill>
                  <a:schemeClr val="tx1"/>
                </a:solidFill>
                <a:latin typeface="Calibri" panose="020F0502020204030204" pitchFamily="34" charset="0"/>
                <a:ea typeface="Geneva" pitchFamily="121" charset="-128"/>
              </a:defRPr>
            </a:lvl9pPr>
          </a:lstStyle>
          <a:p>
            <a:pPr>
              <a:spcBef>
                <a:spcPct val="0"/>
              </a:spcBef>
            </a:pPr>
            <a:fld id="{C5EF65E6-E03E-49F9-8ED6-D0F0F7384464}" type="slidenum">
              <a:rPr lang="en-US" altLang="en-US" smtClean="0"/>
              <a:pPr>
                <a:spcBef>
                  <a:spcPct val="0"/>
                </a:spcBef>
              </a:pPr>
              <a:t>6</a:t>
            </a:fld>
            <a:endParaRPr lang="en-US" altLang="en-US"/>
          </a:p>
        </p:txBody>
      </p:sp>
    </p:spTree>
    <p:extLst>
      <p:ext uri="{BB962C8B-B14F-4D97-AF65-F5344CB8AC3E}">
        <p14:creationId xmlns:p14="http://schemas.microsoft.com/office/powerpoint/2010/main" val="106035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7" name="Google Shape;717;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Krista</a:t>
            </a:r>
            <a:endParaRPr/>
          </a:p>
        </p:txBody>
      </p:sp>
      <p:sp>
        <p:nvSpPr>
          <p:cNvPr id="718" name="Google Shape;718;p6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2841421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atin typeface="Georgia" panose="02040502050405020303" pitchFamily="18" charset="0"/>
              <a:ea typeface="Geneva" pitchFamily="-127" charset="-128"/>
            </a:endParaRPr>
          </a:p>
        </p:txBody>
      </p:sp>
      <p:sp>
        <p:nvSpPr>
          <p:cNvPr id="56324" name="Slide Number Placeholder 3"/>
          <p:cNvSpPr>
            <a:spLocks noGrp="1"/>
          </p:cNvSpPr>
          <p:nvPr>
            <p:ph type="sldNum" sz="quarter" idx="5"/>
          </p:nvPr>
        </p:nvSpPr>
        <p:spPr bwMode="auto">
          <a:noFill/>
          <a:ln>
            <a:miter lim="800000"/>
            <a:headEnd/>
            <a:tailEnd/>
          </a:ln>
        </p:spPr>
        <p:txBody>
          <a:bodyPr/>
          <a:lstStyle/>
          <a:p>
            <a:fld id="{0DDE116C-10BE-4E6D-9D1C-5638550C02FD}" type="slidenum">
              <a:rPr lang="en-US" smtClean="0"/>
              <a:pPr/>
              <a:t>9</a:t>
            </a:fld>
            <a:endParaRPr lang="en-US"/>
          </a:p>
        </p:txBody>
      </p:sp>
    </p:spTree>
    <p:extLst>
      <p:ext uri="{BB962C8B-B14F-4D97-AF65-F5344CB8AC3E}">
        <p14:creationId xmlns:p14="http://schemas.microsoft.com/office/powerpoint/2010/main" val="2729218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66612"/>
            <a:fld id="{32DC0559-D619-4E56-BF6F-3712370C2150}" type="slidenum">
              <a:rPr lang="en-US">
                <a:solidFill>
                  <a:prstClr val="black"/>
                </a:solidFill>
                <a:latin typeface="Calibri" panose="020F0502020204030204"/>
              </a:rPr>
              <a:pPr defTabSz="966612"/>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2762238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AB1785-022D-416A-8279-D4D3FA6B6904}" type="slidenum">
              <a:rPr lang="en-US" smtClean="0"/>
              <a:t>13</a:t>
            </a:fld>
            <a:endParaRPr lang="en-US"/>
          </a:p>
        </p:txBody>
      </p:sp>
    </p:spTree>
    <p:extLst>
      <p:ext uri="{BB962C8B-B14F-4D97-AF65-F5344CB8AC3E}">
        <p14:creationId xmlns:p14="http://schemas.microsoft.com/office/powerpoint/2010/main" val="2150540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AB1785-022D-416A-8279-D4D3FA6B6904}" type="slidenum">
              <a:rPr lang="en-US" smtClean="0"/>
              <a:t>14</a:t>
            </a:fld>
            <a:endParaRPr lang="en-US"/>
          </a:p>
        </p:txBody>
      </p:sp>
    </p:spTree>
    <p:extLst>
      <p:ext uri="{BB962C8B-B14F-4D97-AF65-F5344CB8AC3E}">
        <p14:creationId xmlns:p14="http://schemas.microsoft.com/office/powerpoint/2010/main" val="154202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AB1785-022D-416A-8279-D4D3FA6B6904}" type="slidenum">
              <a:rPr lang="en-US" smtClean="0"/>
              <a:t>15</a:t>
            </a:fld>
            <a:endParaRPr lang="en-US"/>
          </a:p>
        </p:txBody>
      </p:sp>
    </p:spTree>
    <p:extLst>
      <p:ext uri="{BB962C8B-B14F-4D97-AF65-F5344CB8AC3E}">
        <p14:creationId xmlns:p14="http://schemas.microsoft.com/office/powerpoint/2010/main" val="15760702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userDrawn="1"/>
        </p:nvGrpSpPr>
        <p:grpSpPr>
          <a:xfrm>
            <a:off x="0" y="0"/>
            <a:ext cx="12192000" cy="6858000"/>
            <a:chOff x="0" y="0"/>
            <a:chExt cx="12192000" cy="6858000"/>
          </a:xfrm>
          <a:gradFill>
            <a:gsLst>
              <a:gs pos="0">
                <a:srgbClr val="9E005D"/>
              </a:gs>
              <a:gs pos="89000">
                <a:srgbClr val="0071BC"/>
              </a:gs>
            </a:gsLst>
            <a:lin ang="13500000" scaled="1"/>
          </a:gradFill>
        </p:grpSpPr>
        <p:sp>
          <p:nvSpPr>
            <p:cNvPr id="9" name="Rectangle 8"/>
            <p:cNvSpPr/>
            <p:nvPr/>
          </p:nvSpPr>
          <p:spPr>
            <a:xfrm>
              <a:off x="0" y="0"/>
              <a:ext cx="12192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grpFill/>
            <a:ln>
              <a:noFill/>
            </a:ln>
          </p:spPr>
        </p:sp>
      </p:grpSp>
      <p:sp>
        <p:nvSpPr>
          <p:cNvPr id="2" name="Title 1"/>
          <p:cNvSpPr>
            <a:spLocks noGrp="1"/>
          </p:cNvSpPr>
          <p:nvPr>
            <p:ph type="ctrTitle"/>
          </p:nvPr>
        </p:nvSpPr>
        <p:spPr>
          <a:xfrm>
            <a:off x="1671790" y="3869635"/>
            <a:ext cx="8825658" cy="1371574"/>
          </a:xfrm>
        </p:spPr>
        <p:txBody>
          <a:bodyPr anchor="b"/>
          <a:lstStyle>
            <a:lvl1pPr>
              <a:defRPr sz="4400"/>
            </a:lvl1pPr>
          </a:lstStyle>
          <a:p>
            <a:r>
              <a:rPr lang="en-US"/>
              <a:t>Click to edit Master title style</a:t>
            </a:r>
          </a:p>
        </p:txBody>
      </p:sp>
      <p:sp>
        <p:nvSpPr>
          <p:cNvPr id="3" name="Subtitle 2"/>
          <p:cNvSpPr>
            <a:spLocks noGrp="1"/>
          </p:cNvSpPr>
          <p:nvPr>
            <p:ph type="subTitle" idx="1"/>
          </p:nvPr>
        </p:nvSpPr>
        <p:spPr bwMode="gray">
          <a:xfrm>
            <a:off x="1671790" y="5241208"/>
            <a:ext cx="8825658" cy="861420"/>
          </a:xfrm>
        </p:spPr>
        <p:txBody>
          <a:bodyPr anchor="t"/>
          <a:lstStyle>
            <a:lvl1pPr marL="0" indent="0" algn="l">
              <a:buNone/>
              <a:defRPr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8" name="Picture 7" descr="A picture containing text, clipart&#10;&#10;Description automatically generated">
            <a:extLst>
              <a:ext uri="{FF2B5EF4-FFF2-40B4-BE49-F238E27FC236}">
                <a16:creationId xmlns:a16="http://schemas.microsoft.com/office/drawing/2014/main" id="{9017B134-E84B-B24C-9760-5E54723CFF2B}"/>
              </a:ext>
            </a:extLst>
          </p:cNvPr>
          <p:cNvPicPr>
            <a:picLocks noChangeAspect="1"/>
          </p:cNvPicPr>
          <p:nvPr userDrawn="1"/>
        </p:nvPicPr>
        <p:blipFill>
          <a:blip r:embed="rId2"/>
          <a:stretch>
            <a:fillRect/>
          </a:stretch>
        </p:blipFill>
        <p:spPr>
          <a:xfrm>
            <a:off x="3914454" y="1725695"/>
            <a:ext cx="4363092" cy="175031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D525192-056F-D545-A325-763419AABB52}"/>
              </a:ext>
            </a:extLst>
          </p:cNvPr>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3851D265-118D-0048-BE24-140D56CB0904}"/>
              </a:ext>
            </a:extLst>
          </p:cNvPr>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E41CD876-6321-A047-8894-81280D5CCE6E}"/>
              </a:ext>
            </a:extLst>
          </p:cNvPr>
          <p:cNvSpPr>
            <a:spLocks noGrp="1"/>
          </p:cNvSpPr>
          <p:nvPr>
            <p:ph type="title"/>
          </p:nvPr>
        </p:nvSpPr>
        <p:spPr>
          <a:xfrm>
            <a:off x="1154955" y="506114"/>
            <a:ext cx="7662474" cy="1686156"/>
          </a:xfrm>
        </p:spPr>
        <p:txBody>
          <a:bodyPr/>
          <a:lstStyle>
            <a:lvl1pPr>
              <a:defRPr>
                <a:solidFill>
                  <a:srgbClr val="9E005D"/>
                </a:solidFill>
              </a:defRPr>
            </a:lvl1pPr>
          </a:lstStyle>
          <a:p>
            <a:r>
              <a:rPr lang="en-US"/>
              <a:t>Click to edit Master title style</a:t>
            </a:r>
          </a:p>
        </p:txBody>
      </p:sp>
      <p:sp>
        <p:nvSpPr>
          <p:cNvPr id="11" name="Footer Placeholder 7">
            <a:extLst>
              <a:ext uri="{FF2B5EF4-FFF2-40B4-BE49-F238E27FC236}">
                <a16:creationId xmlns:a16="http://schemas.microsoft.com/office/drawing/2014/main" id="{E968D5BB-F880-3645-9FF8-BC43AD5B458A}"/>
              </a:ext>
            </a:extLst>
          </p:cNvPr>
          <p:cNvSpPr>
            <a:spLocks noGrp="1"/>
          </p:cNvSpPr>
          <p:nvPr>
            <p:ph type="ftr" sz="quarter" idx="11"/>
          </p:nvPr>
        </p:nvSpPr>
        <p:spPr>
          <a:xfrm>
            <a:off x="2825425" y="6212817"/>
            <a:ext cx="3153882" cy="377929"/>
          </a:xfrm>
        </p:spPr>
        <p:txBody>
          <a:bodyPr/>
          <a:lstStyle>
            <a:lvl1pPr algn="r">
              <a:defRPr>
                <a:solidFill>
                  <a:srgbClr val="9E005D"/>
                </a:solidFill>
              </a:defRPr>
            </a:lvl1pPr>
          </a:lstStyle>
          <a:p>
            <a:endParaRPr lang="en-US"/>
          </a:p>
        </p:txBody>
      </p:sp>
      <p:pic>
        <p:nvPicPr>
          <p:cNvPr id="12" name="Picture 11">
            <a:extLst>
              <a:ext uri="{FF2B5EF4-FFF2-40B4-BE49-F238E27FC236}">
                <a16:creationId xmlns:a16="http://schemas.microsoft.com/office/drawing/2014/main" id="{D99E04AC-0528-484D-8B9B-C6C9F5E20403}"/>
              </a:ext>
            </a:extLst>
          </p:cNvPr>
          <p:cNvPicPr>
            <a:picLocks noChangeAspect="1"/>
          </p:cNvPicPr>
          <p:nvPr userDrawn="1"/>
        </p:nvPicPr>
        <p:blipFill>
          <a:blip r:embed="rId2"/>
          <a:srcRect/>
          <a:stretch/>
        </p:blipFill>
        <p:spPr>
          <a:xfrm>
            <a:off x="1154953" y="6284254"/>
            <a:ext cx="936606" cy="377928"/>
          </a:xfrm>
          <a:prstGeom prst="rect">
            <a:avLst/>
          </a:prstGeom>
        </p:spPr>
      </p:pic>
      <p:pic>
        <p:nvPicPr>
          <p:cNvPr id="13" name="Picture 12" descr="A picture containing text, monitor, screen, display&#10;&#10;Description automatically generated">
            <a:extLst>
              <a:ext uri="{FF2B5EF4-FFF2-40B4-BE49-F238E27FC236}">
                <a16:creationId xmlns:a16="http://schemas.microsoft.com/office/drawing/2014/main" id="{25AA73CD-790E-694B-B4DC-3925B85DB01E}"/>
              </a:ext>
            </a:extLst>
          </p:cNvPr>
          <p:cNvPicPr>
            <a:picLocks noChangeAspect="1"/>
          </p:cNvPicPr>
          <p:nvPr userDrawn="1"/>
        </p:nvPicPr>
        <p:blipFill>
          <a:blip r:embed="rId3"/>
          <a:stretch>
            <a:fillRect/>
          </a:stretch>
        </p:blipFill>
        <p:spPr>
          <a:xfrm>
            <a:off x="10796132" y="5395815"/>
            <a:ext cx="1182319" cy="1225312"/>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4CC7AAC-1469-E040-8690-612395C12AC2}"/>
              </a:ext>
            </a:extLst>
          </p:cNvPr>
          <p:cNvSpPr/>
          <p:nvPr userDrawn="1"/>
        </p:nvSpPr>
        <p:spPr>
          <a:xfrm>
            <a:off x="0"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CBD2C28-E06D-394D-A4A4-6B6CDCE51F1F}"/>
              </a:ext>
            </a:extLst>
          </p:cNvPr>
          <p:cNvGrpSpPr/>
          <p:nvPr userDrawn="1"/>
        </p:nvGrpSpPr>
        <p:grpSpPr>
          <a:xfrm>
            <a:off x="389467" y="4306888"/>
            <a:ext cx="11446933" cy="2220378"/>
            <a:chOff x="0" y="0"/>
            <a:chExt cx="12192000" cy="6858000"/>
          </a:xfrm>
          <a:gradFill>
            <a:gsLst>
              <a:gs pos="0">
                <a:srgbClr val="9E005D"/>
              </a:gs>
              <a:gs pos="89000">
                <a:srgbClr val="0071BC"/>
              </a:gs>
            </a:gsLst>
            <a:lin ang="13500000" scaled="1"/>
          </a:gradFill>
        </p:grpSpPr>
        <p:sp>
          <p:nvSpPr>
            <p:cNvPr id="25" name="Freeform 5">
              <a:extLst>
                <a:ext uri="{FF2B5EF4-FFF2-40B4-BE49-F238E27FC236}">
                  <a16:creationId xmlns:a16="http://schemas.microsoft.com/office/drawing/2014/main" id="{EDE96578-0DFA-E745-B0D8-E1FD0F1DAD7D}"/>
                </a:ext>
              </a:extLst>
            </p:cNvPr>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grpFill/>
            <a:ln>
              <a:noFill/>
            </a:ln>
          </p:spPr>
        </p:sp>
        <p:sp>
          <p:nvSpPr>
            <p:cNvPr id="26" name="Rectangle 25">
              <a:extLst>
                <a:ext uri="{FF2B5EF4-FFF2-40B4-BE49-F238E27FC236}">
                  <a16:creationId xmlns:a16="http://schemas.microsoft.com/office/drawing/2014/main" id="{1086DA3A-D8CF-5B4A-8914-FD3C720B3B97}"/>
                </a:ext>
              </a:extLst>
            </p:cNvPr>
            <p:cNvSpPr/>
            <p:nvPr/>
          </p:nvSpPr>
          <p:spPr>
            <a:xfrm>
              <a:off x="0" y="0"/>
              <a:ext cx="12192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1154954" y="4741326"/>
            <a:ext cx="8825659"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5406035"/>
            <a:ext cx="8825658" cy="399081"/>
          </a:xfrm>
        </p:spPr>
        <p:txBody>
          <a:bodyPr>
            <a:normAutofit/>
          </a:bodyPr>
          <a:lstStyle>
            <a:lvl1pPr marL="0" indent="0">
              <a:buNone/>
              <a:defRPr sz="12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7" name="Footer Placeholder 7">
            <a:extLst>
              <a:ext uri="{FF2B5EF4-FFF2-40B4-BE49-F238E27FC236}">
                <a16:creationId xmlns:a16="http://schemas.microsoft.com/office/drawing/2014/main" id="{45D4AE64-C990-4C45-A509-A60AFF696004}"/>
              </a:ext>
            </a:extLst>
          </p:cNvPr>
          <p:cNvSpPr>
            <a:spLocks noGrp="1"/>
          </p:cNvSpPr>
          <p:nvPr>
            <p:ph type="ftr" sz="quarter" idx="11"/>
          </p:nvPr>
        </p:nvSpPr>
        <p:spPr>
          <a:xfrm>
            <a:off x="2352097" y="5926281"/>
            <a:ext cx="3376042" cy="309563"/>
          </a:xfrm>
        </p:spPr>
        <p:txBody>
          <a:bodyPr/>
          <a:lstStyle>
            <a:lvl1pPr algn="r">
              <a:defRPr/>
            </a:lvl1pPr>
          </a:lstStyle>
          <a:p>
            <a:endParaRPr lang="en-US"/>
          </a:p>
        </p:txBody>
      </p:sp>
      <p:pic>
        <p:nvPicPr>
          <p:cNvPr id="28" name="Picture 27" descr="A picture containing text, clipart&#10;&#10;Description automatically generated">
            <a:extLst>
              <a:ext uri="{FF2B5EF4-FFF2-40B4-BE49-F238E27FC236}">
                <a16:creationId xmlns:a16="http://schemas.microsoft.com/office/drawing/2014/main" id="{6A0F050F-3BF3-704C-BCF8-F71902253295}"/>
              </a:ext>
            </a:extLst>
          </p:cNvPr>
          <p:cNvPicPr>
            <a:picLocks noChangeAspect="1"/>
          </p:cNvPicPr>
          <p:nvPr userDrawn="1"/>
        </p:nvPicPr>
        <p:blipFill>
          <a:blip r:embed="rId2"/>
          <a:stretch>
            <a:fillRect/>
          </a:stretch>
        </p:blipFill>
        <p:spPr>
          <a:xfrm>
            <a:off x="1154953" y="5997718"/>
            <a:ext cx="936606" cy="377929"/>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5A043B67-630E-0044-91F1-D0FEB83B5553}"/>
              </a:ext>
            </a:extLst>
          </p:cNvPr>
          <p:cNvGrpSpPr/>
          <p:nvPr userDrawn="1"/>
        </p:nvGrpSpPr>
        <p:grpSpPr>
          <a:xfrm>
            <a:off x="571500" y="639721"/>
            <a:ext cx="10995660" cy="2220378"/>
            <a:chOff x="0" y="0"/>
            <a:chExt cx="12192000" cy="6858000"/>
          </a:xfrm>
          <a:gradFill>
            <a:gsLst>
              <a:gs pos="0">
                <a:srgbClr val="9E005D"/>
              </a:gs>
              <a:gs pos="89000">
                <a:srgbClr val="0071BC"/>
              </a:gs>
            </a:gsLst>
            <a:lin ang="13500000" scaled="1"/>
          </a:gradFill>
        </p:grpSpPr>
        <p:sp>
          <p:nvSpPr>
            <p:cNvPr id="21" name="Freeform 5">
              <a:extLst>
                <a:ext uri="{FF2B5EF4-FFF2-40B4-BE49-F238E27FC236}">
                  <a16:creationId xmlns:a16="http://schemas.microsoft.com/office/drawing/2014/main" id="{5164734F-41F3-5044-A935-BA937403116B}"/>
                </a:ext>
              </a:extLst>
            </p:cNvPr>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grpFill/>
            <a:ln>
              <a:noFill/>
            </a:ln>
          </p:spPr>
        </p:sp>
        <p:sp>
          <p:nvSpPr>
            <p:cNvPr id="22" name="Rectangle 21">
              <a:extLst>
                <a:ext uri="{FF2B5EF4-FFF2-40B4-BE49-F238E27FC236}">
                  <a16:creationId xmlns:a16="http://schemas.microsoft.com/office/drawing/2014/main" id="{BE9B1BAA-4F3A-D749-93C7-1DEBFEA23F9A}"/>
                </a:ext>
              </a:extLst>
            </p:cNvPr>
            <p:cNvSpPr/>
            <p:nvPr/>
          </p:nvSpPr>
          <p:spPr>
            <a:xfrm>
              <a:off x="0" y="0"/>
              <a:ext cx="12192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4" name="Footer Placeholder 7">
            <a:extLst>
              <a:ext uri="{FF2B5EF4-FFF2-40B4-BE49-F238E27FC236}">
                <a16:creationId xmlns:a16="http://schemas.microsoft.com/office/drawing/2014/main" id="{09ECB464-2527-7F46-8D0B-81834F417B6C}"/>
              </a:ext>
            </a:extLst>
          </p:cNvPr>
          <p:cNvSpPr>
            <a:spLocks noGrp="1"/>
          </p:cNvSpPr>
          <p:nvPr>
            <p:ph type="ftr" sz="quarter" idx="11"/>
          </p:nvPr>
        </p:nvSpPr>
        <p:spPr>
          <a:xfrm>
            <a:off x="2825425" y="6212817"/>
            <a:ext cx="3153882" cy="377929"/>
          </a:xfrm>
        </p:spPr>
        <p:txBody>
          <a:bodyPr/>
          <a:lstStyle>
            <a:lvl1pPr algn="r">
              <a:defRPr>
                <a:solidFill>
                  <a:srgbClr val="9E005D"/>
                </a:solidFill>
              </a:defRPr>
            </a:lvl1pPr>
          </a:lstStyle>
          <a:p>
            <a:endParaRPr lang="en-US"/>
          </a:p>
        </p:txBody>
      </p:sp>
      <p:pic>
        <p:nvPicPr>
          <p:cNvPr id="26" name="Picture 25">
            <a:extLst>
              <a:ext uri="{FF2B5EF4-FFF2-40B4-BE49-F238E27FC236}">
                <a16:creationId xmlns:a16="http://schemas.microsoft.com/office/drawing/2014/main" id="{C084C652-865A-FD4F-8A4E-D60E018F64CE}"/>
              </a:ext>
            </a:extLst>
          </p:cNvPr>
          <p:cNvPicPr>
            <a:picLocks noChangeAspect="1"/>
          </p:cNvPicPr>
          <p:nvPr userDrawn="1"/>
        </p:nvPicPr>
        <p:blipFill>
          <a:blip r:embed="rId2"/>
          <a:srcRect/>
          <a:stretch/>
        </p:blipFill>
        <p:spPr>
          <a:xfrm>
            <a:off x="1154953" y="6284254"/>
            <a:ext cx="936606" cy="377928"/>
          </a:xfrm>
          <a:prstGeom prst="rect">
            <a:avLst/>
          </a:prstGeom>
        </p:spPr>
      </p:pic>
      <p:pic>
        <p:nvPicPr>
          <p:cNvPr id="27" name="Picture 26" descr="A picture containing text, monitor, screen, display&#10;&#10;Description automatically generated">
            <a:extLst>
              <a:ext uri="{FF2B5EF4-FFF2-40B4-BE49-F238E27FC236}">
                <a16:creationId xmlns:a16="http://schemas.microsoft.com/office/drawing/2014/main" id="{E71E6B19-3428-844F-825A-B6FF66099330}"/>
              </a:ext>
            </a:extLst>
          </p:cNvPr>
          <p:cNvPicPr>
            <a:picLocks noChangeAspect="1"/>
          </p:cNvPicPr>
          <p:nvPr userDrawn="1"/>
        </p:nvPicPr>
        <p:blipFill>
          <a:blip r:embed="rId3"/>
          <a:stretch>
            <a:fillRect/>
          </a:stretch>
        </p:blipFill>
        <p:spPr>
          <a:xfrm>
            <a:off x="10796132" y="5395815"/>
            <a:ext cx="1182319" cy="1225312"/>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64541DB2-709E-814D-AAD5-91AC1D93395F}"/>
              </a:ext>
            </a:extLst>
          </p:cNvPr>
          <p:cNvGrpSpPr/>
          <p:nvPr userDrawn="1"/>
        </p:nvGrpSpPr>
        <p:grpSpPr>
          <a:xfrm>
            <a:off x="0" y="639721"/>
            <a:ext cx="12192000" cy="4041284"/>
            <a:chOff x="0" y="0"/>
            <a:chExt cx="12192000" cy="6858000"/>
          </a:xfrm>
          <a:gradFill>
            <a:gsLst>
              <a:gs pos="0">
                <a:srgbClr val="9E005D"/>
              </a:gs>
              <a:gs pos="89000">
                <a:srgbClr val="0071BC"/>
              </a:gs>
            </a:gsLst>
            <a:lin ang="13500000" scaled="1"/>
          </a:gradFill>
        </p:grpSpPr>
        <p:sp>
          <p:nvSpPr>
            <p:cNvPr id="27" name="Freeform 5">
              <a:extLst>
                <a:ext uri="{FF2B5EF4-FFF2-40B4-BE49-F238E27FC236}">
                  <a16:creationId xmlns:a16="http://schemas.microsoft.com/office/drawing/2014/main" id="{BCBB7F7D-31CD-6941-8416-CF52BCCCFDEB}"/>
                </a:ext>
              </a:extLst>
            </p:cNvPr>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grpFill/>
            <a:ln>
              <a:noFill/>
            </a:ln>
          </p:spPr>
        </p:sp>
        <p:sp>
          <p:nvSpPr>
            <p:cNvPr id="28" name="Rectangle 27">
              <a:extLst>
                <a:ext uri="{FF2B5EF4-FFF2-40B4-BE49-F238E27FC236}">
                  <a16:creationId xmlns:a16="http://schemas.microsoft.com/office/drawing/2014/main" id="{F9DE8C6B-C1EC-DB44-B768-3EC60CE16686}"/>
                </a:ext>
              </a:extLst>
            </p:cNvPr>
            <p:cNvSpPr/>
            <p:nvPr/>
          </p:nvSpPr>
          <p:spPr>
            <a:xfrm>
              <a:off x="0" y="0"/>
              <a:ext cx="12192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a:solidFill>
                  <a:srgbClr val="9E005D"/>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a:solidFill>
                  <a:srgbClr val="0071BC"/>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bg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p>
        </p:txBody>
      </p:sp>
      <p:pic>
        <p:nvPicPr>
          <p:cNvPr id="31" name="Picture 30" descr="A picture containing text, monitor, screen, display&#10;&#10;Description automatically generated">
            <a:extLst>
              <a:ext uri="{FF2B5EF4-FFF2-40B4-BE49-F238E27FC236}">
                <a16:creationId xmlns:a16="http://schemas.microsoft.com/office/drawing/2014/main" id="{B7508B88-14A0-7B45-A575-DC2EB061C632}"/>
              </a:ext>
            </a:extLst>
          </p:cNvPr>
          <p:cNvPicPr>
            <a:picLocks noChangeAspect="1"/>
          </p:cNvPicPr>
          <p:nvPr userDrawn="1"/>
        </p:nvPicPr>
        <p:blipFill>
          <a:blip r:embed="rId2"/>
          <a:stretch>
            <a:fillRect/>
          </a:stretch>
        </p:blipFill>
        <p:spPr>
          <a:xfrm>
            <a:off x="10796132" y="5395815"/>
            <a:ext cx="1182319" cy="1225312"/>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B6B41-9CD9-4F42-9AE6-9BF585C85F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5A1BAA-22DF-40D7-BA07-0CE04993E2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6C28774-8DF6-453F-97B2-ECE93FD37C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9F9D91-3474-42DE-9C45-343DE20C6863}"/>
              </a:ext>
            </a:extLst>
          </p:cNvPr>
          <p:cNvSpPr>
            <a:spLocks noGrp="1"/>
          </p:cNvSpPr>
          <p:nvPr>
            <p:ph type="dt" sz="half" idx="10"/>
          </p:nvPr>
        </p:nvSpPr>
        <p:spPr/>
        <p:txBody>
          <a:bodyPr/>
          <a:lstStyle/>
          <a:p>
            <a:fld id="{4CFB5CE1-FCDB-4FCE-A238-73E1E905C383}" type="datetimeFigureOut">
              <a:rPr lang="en-US" smtClean="0"/>
              <a:t>11/24/2021</a:t>
            </a:fld>
            <a:endParaRPr lang="en-US"/>
          </a:p>
        </p:txBody>
      </p:sp>
      <p:sp>
        <p:nvSpPr>
          <p:cNvPr id="6" name="Footer Placeholder 5">
            <a:extLst>
              <a:ext uri="{FF2B5EF4-FFF2-40B4-BE49-F238E27FC236}">
                <a16:creationId xmlns:a16="http://schemas.microsoft.com/office/drawing/2014/main" id="{43C69899-A32E-41FC-B8F7-806067FA33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E10615-37BA-4B38-9586-E4763E242823}"/>
              </a:ext>
            </a:extLst>
          </p:cNvPr>
          <p:cNvSpPr>
            <a:spLocks noGrp="1"/>
          </p:cNvSpPr>
          <p:nvPr>
            <p:ph type="sldNum" sz="quarter" idx="12"/>
          </p:nvPr>
        </p:nvSpPr>
        <p:spPr/>
        <p:txBody>
          <a:bodyPr/>
          <a:lstStyle/>
          <a:p>
            <a:fld id="{6C772EFA-BB2C-4C8B-B709-DC9AD9CE9AAC}" type="slidenum">
              <a:rPr lang="en-US" smtClean="0"/>
              <a:t>‹#›</a:t>
            </a:fld>
            <a:endParaRPr lang="en-US"/>
          </a:p>
        </p:txBody>
      </p:sp>
    </p:spTree>
    <p:extLst>
      <p:ext uri="{BB962C8B-B14F-4D97-AF65-F5344CB8AC3E}">
        <p14:creationId xmlns:p14="http://schemas.microsoft.com/office/powerpoint/2010/main" val="30687908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3A099B-0E7F-4223-AB19-3E0A2E6450D9}"/>
              </a:ext>
            </a:extLst>
          </p:cNvPr>
          <p:cNvSpPr>
            <a:spLocks noGrp="1"/>
          </p:cNvSpPr>
          <p:nvPr>
            <p:ph type="dt" sz="half" idx="10"/>
          </p:nvPr>
        </p:nvSpPr>
        <p:spPr/>
        <p:txBody>
          <a:bodyPr/>
          <a:lstStyle/>
          <a:p>
            <a:fld id="{4CFB5CE1-FCDB-4FCE-A238-73E1E905C383}" type="datetimeFigureOut">
              <a:rPr lang="en-US" smtClean="0"/>
              <a:t>11/24/2021</a:t>
            </a:fld>
            <a:endParaRPr lang="en-US"/>
          </a:p>
        </p:txBody>
      </p:sp>
      <p:sp>
        <p:nvSpPr>
          <p:cNvPr id="3" name="Footer Placeholder 2">
            <a:extLst>
              <a:ext uri="{FF2B5EF4-FFF2-40B4-BE49-F238E27FC236}">
                <a16:creationId xmlns:a16="http://schemas.microsoft.com/office/drawing/2014/main" id="{4BD415FE-59F3-40AD-A7FB-6E7B2DE4A42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1718FC8-FBCF-422A-B01A-B076AF6D97AB}"/>
              </a:ext>
            </a:extLst>
          </p:cNvPr>
          <p:cNvSpPr>
            <a:spLocks noGrp="1"/>
          </p:cNvSpPr>
          <p:nvPr>
            <p:ph type="sldNum" sz="quarter" idx="12"/>
          </p:nvPr>
        </p:nvSpPr>
        <p:spPr/>
        <p:txBody>
          <a:bodyPr/>
          <a:lstStyle/>
          <a:p>
            <a:fld id="{6C772EFA-BB2C-4C8B-B709-DC9AD9CE9AAC}" type="slidenum">
              <a:rPr lang="en-US" smtClean="0"/>
              <a:t>‹#›</a:t>
            </a:fld>
            <a:endParaRPr lang="en-US"/>
          </a:p>
        </p:txBody>
      </p:sp>
    </p:spTree>
    <p:extLst>
      <p:ext uri="{BB962C8B-B14F-4D97-AF65-F5344CB8AC3E}">
        <p14:creationId xmlns:p14="http://schemas.microsoft.com/office/powerpoint/2010/main" val="36609043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a:t>
            </a:r>
          </a:p>
        </p:txBody>
      </p:sp>
      <p:sp>
        <p:nvSpPr>
          <p:cNvPr id="9" name="Text Placeholder 8"/>
          <p:cNvSpPr>
            <a:spLocks noGrp="1"/>
          </p:cNvSpPr>
          <p:nvPr>
            <p:ph type="body" sz="quarter" idx="12"/>
          </p:nvPr>
        </p:nvSpPr>
        <p:spPr>
          <a:xfrm>
            <a:off x="609600" y="1592263"/>
            <a:ext cx="10972800" cy="4089400"/>
          </a:xfrm>
        </p:spPr>
        <p:txBody>
          <a:bodyPr/>
          <a:lstStyle/>
          <a:p>
            <a:pPr lvl="0"/>
            <a:r>
              <a:rPr lang="en-US"/>
              <a:t>Click to edit Master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08440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a:t>
            </a:r>
          </a:p>
        </p:txBody>
      </p:sp>
      <p:sp>
        <p:nvSpPr>
          <p:cNvPr id="9" name="Text Placeholder 8"/>
          <p:cNvSpPr>
            <a:spLocks noGrp="1"/>
          </p:cNvSpPr>
          <p:nvPr>
            <p:ph type="body" sz="quarter" idx="12"/>
          </p:nvPr>
        </p:nvSpPr>
        <p:spPr>
          <a:xfrm>
            <a:off x="609600" y="1592263"/>
            <a:ext cx="10972800" cy="4089400"/>
          </a:xfrm>
        </p:spPr>
        <p:txBody>
          <a:bodyPr/>
          <a:lstStyle/>
          <a:p>
            <a:pPr lvl="0"/>
            <a:r>
              <a:rPr lang="en-US"/>
              <a:t>Click to edit Master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932455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a:t>
            </a:r>
          </a:p>
        </p:txBody>
      </p:sp>
      <p:sp>
        <p:nvSpPr>
          <p:cNvPr id="9" name="Text Placeholder 8"/>
          <p:cNvSpPr>
            <a:spLocks noGrp="1"/>
          </p:cNvSpPr>
          <p:nvPr>
            <p:ph type="body" sz="quarter" idx="12"/>
          </p:nvPr>
        </p:nvSpPr>
        <p:spPr>
          <a:xfrm>
            <a:off x="609600" y="1592263"/>
            <a:ext cx="10972800" cy="4089400"/>
          </a:xfrm>
        </p:spPr>
        <p:txBody>
          <a:bodyPr/>
          <a:lstStyle/>
          <a:p>
            <a:pPr lvl="0"/>
            <a:r>
              <a:rPr lang="en-US"/>
              <a:t>Click to edit Master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66593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Content_v 2">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699E538D-9618-4205-AA08-736AD425A3FC}"/>
              </a:ext>
            </a:extLst>
          </p:cNvPr>
          <p:cNvSpPr/>
          <p:nvPr userDrawn="1"/>
        </p:nvSpPr>
        <p:spPr>
          <a:xfrm>
            <a:off x="0" y="0"/>
            <a:ext cx="12192000" cy="151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060639-BF2D-41F8-822B-DED03338D288}"/>
              </a:ext>
            </a:extLst>
          </p:cNvPr>
          <p:cNvSpPr>
            <a:spLocks noGrp="1"/>
          </p:cNvSpPr>
          <p:nvPr userDrawn="1">
            <p:ph type="title" hasCustomPrompt="1"/>
          </p:nvPr>
        </p:nvSpPr>
        <p:spPr>
          <a:xfrm>
            <a:off x="525500" y="278235"/>
            <a:ext cx="10711545" cy="720227"/>
          </a:xfrm>
        </p:spPr>
        <p:txBody>
          <a:bodyPr>
            <a:normAutofit/>
          </a:bodyPr>
          <a:lstStyle>
            <a:lvl1pPr>
              <a:defRPr sz="3000"/>
            </a:lvl1pPr>
          </a:lstStyle>
          <a:p>
            <a:r>
              <a:rPr lang="en-US"/>
              <a:t>History Timeline</a:t>
            </a:r>
            <a:endParaRPr lang="ru-RU"/>
          </a:p>
        </p:txBody>
      </p:sp>
      <p:sp>
        <p:nvSpPr>
          <p:cNvPr id="3" name="Content Placeholder 2">
            <a:extLst>
              <a:ext uri="{FF2B5EF4-FFF2-40B4-BE49-F238E27FC236}">
                <a16:creationId xmlns:a16="http://schemas.microsoft.com/office/drawing/2014/main" id="{0F474091-9EA2-47C8-AAA9-6DFE207852E4}"/>
              </a:ext>
            </a:extLst>
          </p:cNvPr>
          <p:cNvSpPr>
            <a:spLocks noGrp="1"/>
          </p:cNvSpPr>
          <p:nvPr userDrawn="1">
            <p:ph idx="1"/>
          </p:nvPr>
        </p:nvSpPr>
        <p:spPr>
          <a:xfrm>
            <a:off x="525500" y="1786436"/>
            <a:ext cx="11065865" cy="4533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cxnSp>
        <p:nvCxnSpPr>
          <p:cNvPr id="21" name="Straight Connector 20">
            <a:extLst>
              <a:ext uri="{FF2B5EF4-FFF2-40B4-BE49-F238E27FC236}">
                <a16:creationId xmlns:a16="http://schemas.microsoft.com/office/drawing/2014/main" id="{303706AB-7768-4239-93C0-28F2AC35B71A}"/>
              </a:ext>
            </a:extLst>
          </p:cNvPr>
          <p:cNvCxnSpPr/>
          <p:nvPr userDrawn="1"/>
        </p:nvCxnSpPr>
        <p:spPr>
          <a:xfrm>
            <a:off x="625355" y="919827"/>
            <a:ext cx="47700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7" name="Text Placeholder 26">
            <a:extLst>
              <a:ext uri="{FF2B5EF4-FFF2-40B4-BE49-F238E27FC236}">
                <a16:creationId xmlns:a16="http://schemas.microsoft.com/office/drawing/2014/main" id="{9A66C708-772E-4E30-9D1D-7417A222A932}"/>
              </a:ext>
            </a:extLst>
          </p:cNvPr>
          <p:cNvSpPr>
            <a:spLocks noGrp="1"/>
          </p:cNvSpPr>
          <p:nvPr>
            <p:ph type="body" sz="quarter" idx="10" hasCustomPrompt="1"/>
          </p:nvPr>
        </p:nvSpPr>
        <p:spPr>
          <a:xfrm>
            <a:off x="526183" y="966464"/>
            <a:ext cx="10710862" cy="412510"/>
          </a:xfrm>
        </p:spPr>
        <p:txBody>
          <a:bodyPr>
            <a:normAutofit/>
          </a:bodyPr>
          <a:lstStyle>
            <a:lvl1pPr marL="0" indent="0">
              <a:buNone/>
              <a:defRPr sz="2300" i="1">
                <a:solidFill>
                  <a:schemeClr val="tx2"/>
                </a:solidFill>
              </a:defRPr>
            </a:lvl1pPr>
          </a:lstStyle>
          <a:p>
            <a:pPr lvl="0"/>
            <a:r>
              <a:rPr lang="en-US"/>
              <a:t>Timeline Subtitle</a:t>
            </a:r>
          </a:p>
        </p:txBody>
      </p:sp>
    </p:spTree>
    <p:extLst>
      <p:ext uri="{BB962C8B-B14F-4D97-AF65-F5344CB8AC3E}">
        <p14:creationId xmlns:p14="http://schemas.microsoft.com/office/powerpoint/2010/main" val="3689767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F653033-5622-3B46-8706-C8692D1F4686}"/>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33426647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Response Summary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B593F9-7B30-274B-BFFF-492683631E49}" type="slidenum">
              <a:rPr lang="en-US" smtClean="0"/>
              <a:t>‹#›</a:t>
            </a:fld>
            <a:endParaRPr lang="en-US"/>
          </a:p>
        </p:txBody>
      </p:sp>
      <p:sp>
        <p:nvSpPr>
          <p:cNvPr id="13" name="Text Placeholder 12"/>
          <p:cNvSpPr>
            <a:spLocks noGrp="1"/>
          </p:cNvSpPr>
          <p:nvPr>
            <p:ph type="body" sz="quarter" idx="13"/>
          </p:nvPr>
        </p:nvSpPr>
        <p:spPr>
          <a:xfrm>
            <a:off x="281870" y="4852525"/>
            <a:ext cx="6101851" cy="467783"/>
          </a:xfrm>
        </p:spPr>
        <p:txBody>
          <a:bodyPr/>
          <a:lstStyle>
            <a:lvl1pPr>
              <a:defRPr b="0"/>
            </a:lvl1pPr>
          </a:lstStyle>
          <a:p>
            <a:pPr lvl="0"/>
            <a:r>
              <a:rPr lang="en-US"/>
              <a:t>Click to edit</a:t>
            </a:r>
          </a:p>
        </p:txBody>
      </p:sp>
      <p:sp>
        <p:nvSpPr>
          <p:cNvPr id="17" name="Title 16"/>
          <p:cNvSpPr>
            <a:spLocks noGrp="1"/>
          </p:cNvSpPr>
          <p:nvPr>
            <p:ph type="title"/>
          </p:nvPr>
        </p:nvSpPr>
        <p:spPr>
          <a:xfrm>
            <a:off x="273051" y="3113001"/>
            <a:ext cx="10972800" cy="1143000"/>
          </a:xfrm>
        </p:spPr>
        <p:txBody>
          <a:bodyPr/>
          <a:lstStyle/>
          <a:p>
            <a:r>
              <a:rPr lang="en-US"/>
              <a:t>Click to edit Master title style</a:t>
            </a:r>
          </a:p>
        </p:txBody>
      </p:sp>
      <p:sp>
        <p:nvSpPr>
          <p:cNvPr id="16" name="Text Placeholder 5"/>
          <p:cNvSpPr>
            <a:spLocks noGrp="1"/>
          </p:cNvSpPr>
          <p:nvPr>
            <p:ph type="body" sz="quarter" idx="17" hasCustomPrompt="1"/>
          </p:nvPr>
        </p:nvSpPr>
        <p:spPr>
          <a:xfrm>
            <a:off x="273051" y="4043008"/>
            <a:ext cx="5145616" cy="374649"/>
          </a:xfrm>
        </p:spPr>
        <p:txBody>
          <a:bodyPr/>
          <a:lstStyle>
            <a:lvl2pPr marL="6351" indent="0">
              <a:buNone/>
              <a:defRPr sz="2133">
                <a:solidFill>
                  <a:schemeClr val="bg1">
                    <a:lumMod val="50000"/>
                  </a:schemeClr>
                </a:solidFill>
                <a:latin typeface="Arial"/>
                <a:cs typeface="Arial"/>
              </a:defRPr>
            </a:lvl2pPr>
          </a:lstStyle>
          <a:p>
            <a:pPr lvl="1"/>
            <a:r>
              <a:rPr lang="en-US"/>
              <a:t>Total Responses</a:t>
            </a:r>
          </a:p>
        </p:txBody>
      </p:sp>
      <p:sp>
        <p:nvSpPr>
          <p:cNvPr id="7" name="Text Placeholder 12"/>
          <p:cNvSpPr>
            <a:spLocks noGrp="1"/>
          </p:cNvSpPr>
          <p:nvPr>
            <p:ph type="body" sz="quarter" idx="18"/>
          </p:nvPr>
        </p:nvSpPr>
        <p:spPr>
          <a:xfrm>
            <a:off x="281870" y="5397121"/>
            <a:ext cx="6101851" cy="467783"/>
          </a:xfrm>
        </p:spPr>
        <p:txBody>
          <a:bodyPr/>
          <a:lstStyle>
            <a:lvl1pPr>
              <a:defRPr b="0"/>
            </a:lvl1pPr>
          </a:lstStyle>
          <a:p>
            <a:pPr lvl="0"/>
            <a:r>
              <a:rPr lang="en-US"/>
              <a:t>Click to edit</a:t>
            </a:r>
          </a:p>
        </p:txBody>
      </p:sp>
    </p:spTree>
    <p:extLst>
      <p:ext uri="{BB962C8B-B14F-4D97-AF65-F5344CB8AC3E}">
        <p14:creationId xmlns:p14="http://schemas.microsoft.com/office/powerpoint/2010/main" val="42691916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a:p>
        </p:txBody>
      </p:sp>
    </p:spTree>
    <p:extLst>
      <p:ext uri="{BB962C8B-B14F-4D97-AF65-F5344CB8AC3E}">
        <p14:creationId xmlns:p14="http://schemas.microsoft.com/office/powerpoint/2010/main" val="16072224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sp>
        <p:nvSpPr>
          <p:cNvPr id="7" name="Text Placeholder 6"/>
          <p:cNvSpPr>
            <a:spLocks noGrp="1"/>
          </p:cNvSpPr>
          <p:nvPr>
            <p:ph type="body" sz="quarter" idx="13"/>
          </p:nvPr>
        </p:nvSpPr>
        <p:spPr>
          <a:xfrm>
            <a:off x="154518" y="965200"/>
            <a:ext cx="5183716" cy="349251"/>
          </a:xfrm>
        </p:spPr>
        <p:txBody>
          <a:bodyPr/>
          <a:lstStyle/>
          <a:p>
            <a:pPr lvl="0"/>
            <a:r>
              <a:rPr lang="en-US"/>
              <a:t>Click to edit Master text styles</a:t>
            </a:r>
          </a:p>
        </p:txBody>
      </p:sp>
    </p:spTree>
    <p:extLst>
      <p:ext uri="{BB962C8B-B14F-4D97-AF65-F5344CB8AC3E}">
        <p14:creationId xmlns:p14="http://schemas.microsoft.com/office/powerpoint/2010/main" val="1190648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F653033-5622-3B46-8706-C8692D1F4686}"/>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1093811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517177" y="865011"/>
            <a:ext cx="5110380" cy="5264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0348E6AE-8338-BF4F-A910-2D8EF1E917E3}"/>
              </a:ext>
            </a:extLst>
          </p:cNvPr>
          <p:cNvGrpSpPr/>
          <p:nvPr userDrawn="1"/>
        </p:nvGrpSpPr>
        <p:grpSpPr>
          <a:xfrm>
            <a:off x="-18521" y="0"/>
            <a:ext cx="5881511" cy="6858000"/>
            <a:chOff x="0" y="0"/>
            <a:chExt cx="12192000" cy="6858000"/>
          </a:xfrm>
          <a:gradFill>
            <a:gsLst>
              <a:gs pos="0">
                <a:srgbClr val="9E005D"/>
              </a:gs>
              <a:gs pos="89000">
                <a:srgbClr val="0071BC"/>
              </a:gs>
            </a:gsLst>
            <a:lin ang="13500000" scaled="1"/>
          </a:gradFill>
        </p:grpSpPr>
        <p:sp>
          <p:nvSpPr>
            <p:cNvPr id="23" name="Rectangle 22">
              <a:extLst>
                <a:ext uri="{FF2B5EF4-FFF2-40B4-BE49-F238E27FC236}">
                  <a16:creationId xmlns:a16="http://schemas.microsoft.com/office/drawing/2014/main" id="{8B238346-F272-1C42-A389-0FC62EEFD9B1}"/>
                </a:ext>
              </a:extLst>
            </p:cNvPr>
            <p:cNvSpPr/>
            <p:nvPr/>
          </p:nvSpPr>
          <p:spPr>
            <a:xfrm>
              <a:off x="0" y="0"/>
              <a:ext cx="12192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Freeform 5">
              <a:extLst>
                <a:ext uri="{FF2B5EF4-FFF2-40B4-BE49-F238E27FC236}">
                  <a16:creationId xmlns:a16="http://schemas.microsoft.com/office/drawing/2014/main" id="{C06A77AB-4D7A-254B-948C-B7E2C6B7B73B}"/>
                </a:ext>
              </a:extLst>
            </p:cNvPr>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grp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rgbClr val="0071B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Footer Placeholder 7">
            <a:extLst>
              <a:ext uri="{FF2B5EF4-FFF2-40B4-BE49-F238E27FC236}">
                <a16:creationId xmlns:a16="http://schemas.microsoft.com/office/drawing/2014/main" id="{84A37674-E746-FF46-B1F0-D871112B6491}"/>
              </a:ext>
            </a:extLst>
          </p:cNvPr>
          <p:cNvSpPr>
            <a:spLocks noGrp="1"/>
          </p:cNvSpPr>
          <p:nvPr>
            <p:ph type="ftr" sz="quarter" idx="11"/>
          </p:nvPr>
        </p:nvSpPr>
        <p:spPr>
          <a:xfrm>
            <a:off x="2352097" y="5869517"/>
            <a:ext cx="3153882" cy="377929"/>
          </a:xfrm>
        </p:spPr>
        <p:txBody>
          <a:bodyPr/>
          <a:lstStyle>
            <a:lvl1pPr algn="r">
              <a:defRPr/>
            </a:lvl1pPr>
          </a:lstStyle>
          <a:p>
            <a:endParaRPr lang="en-US"/>
          </a:p>
        </p:txBody>
      </p:sp>
      <p:pic>
        <p:nvPicPr>
          <p:cNvPr id="11" name="Picture 10" descr="A picture containing text, clipart&#10;&#10;Description automatically generated">
            <a:extLst>
              <a:ext uri="{FF2B5EF4-FFF2-40B4-BE49-F238E27FC236}">
                <a16:creationId xmlns:a16="http://schemas.microsoft.com/office/drawing/2014/main" id="{01E465CD-5107-5946-9B7F-16794395962B}"/>
              </a:ext>
            </a:extLst>
          </p:cNvPr>
          <p:cNvPicPr>
            <a:picLocks noChangeAspect="1"/>
          </p:cNvPicPr>
          <p:nvPr userDrawn="1"/>
        </p:nvPicPr>
        <p:blipFill>
          <a:blip r:embed="rId2"/>
          <a:stretch>
            <a:fillRect/>
          </a:stretch>
        </p:blipFill>
        <p:spPr>
          <a:xfrm>
            <a:off x="1154953" y="5940954"/>
            <a:ext cx="936606" cy="377929"/>
          </a:xfrm>
          <a:prstGeom prst="rect">
            <a:avLst/>
          </a:prstGeom>
        </p:spPr>
      </p:pic>
      <p:pic>
        <p:nvPicPr>
          <p:cNvPr id="12" name="Picture 11" descr="A picture containing text, monitor, screen, display&#10;&#10;Description automatically generated">
            <a:extLst>
              <a:ext uri="{FF2B5EF4-FFF2-40B4-BE49-F238E27FC236}">
                <a16:creationId xmlns:a16="http://schemas.microsoft.com/office/drawing/2014/main" id="{FBB12D39-2E4C-F041-8F0B-C9D8435D686D}"/>
              </a:ext>
            </a:extLst>
          </p:cNvPr>
          <p:cNvPicPr>
            <a:picLocks noChangeAspect="1"/>
          </p:cNvPicPr>
          <p:nvPr userDrawn="1"/>
        </p:nvPicPr>
        <p:blipFill>
          <a:blip r:embed="rId3"/>
          <a:stretch>
            <a:fillRect/>
          </a:stretch>
        </p:blipFill>
        <p:spPr>
          <a:xfrm>
            <a:off x="10796132" y="5395815"/>
            <a:ext cx="1182319" cy="122531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5A4EBDA-8C88-2D41-A79B-2E304E8B4A29}"/>
              </a:ext>
            </a:extLst>
          </p:cNvPr>
          <p:cNvSpPr/>
          <p:nvPr userDrawn="1"/>
        </p:nvSpPr>
        <p:spPr>
          <a:xfrm>
            <a:off x="0" y="0"/>
            <a:ext cx="12191999" cy="6855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3D4BB6D5-94DB-A049-AFAF-B428173F8D8F}"/>
              </a:ext>
            </a:extLst>
          </p:cNvPr>
          <p:cNvGrpSpPr/>
          <p:nvPr userDrawn="1"/>
        </p:nvGrpSpPr>
        <p:grpSpPr>
          <a:xfrm>
            <a:off x="0" y="308608"/>
            <a:ext cx="12192000" cy="1961061"/>
            <a:chOff x="0" y="0"/>
            <a:chExt cx="12192000" cy="6858000"/>
          </a:xfrm>
        </p:grpSpPr>
        <p:sp>
          <p:nvSpPr>
            <p:cNvPr id="9" name="Rectangle 8">
              <a:extLst>
                <a:ext uri="{FF2B5EF4-FFF2-40B4-BE49-F238E27FC236}">
                  <a16:creationId xmlns:a16="http://schemas.microsoft.com/office/drawing/2014/main" id="{B0F0F007-D0BD-9341-A60D-BE79AA70DF28}"/>
                </a:ext>
              </a:extLst>
            </p:cNvPr>
            <p:cNvSpPr/>
            <p:nvPr/>
          </p:nvSpPr>
          <p:spPr>
            <a:xfrm>
              <a:off x="0" y="0"/>
              <a:ext cx="12192000" cy="6858000"/>
            </a:xfrm>
            <a:prstGeom prst="rect">
              <a:avLst/>
            </a:prstGeom>
            <a:gradFill flip="none" rotWithShape="1">
              <a:gsLst>
                <a:gs pos="20000">
                  <a:srgbClr val="9E005D"/>
                </a:gs>
                <a:gs pos="94000">
                  <a:srgbClr val="0071BC"/>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Oval 9">
              <a:extLst>
                <a:ext uri="{FF2B5EF4-FFF2-40B4-BE49-F238E27FC236}">
                  <a16:creationId xmlns:a16="http://schemas.microsoft.com/office/drawing/2014/main" id="{F411DDA7-596B-4B4B-AD87-5130F4330D98}"/>
                </a:ext>
              </a:extLst>
            </p:cNvPr>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8E590DEA-3CBD-4F4D-9580-0A55467726BF}"/>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AA062E6C-276F-EB4D-B8CE-C4C688F28B74}"/>
                </a:ext>
              </a:extLst>
            </p:cNvPr>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84BC00F3-4D66-C44E-BA97-4050BA6F59CF}"/>
                </a:ext>
              </a:extLst>
            </p:cNvPr>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4069CA81-4DA3-044A-A5B7-A8D1687DB435}"/>
                </a:ext>
              </a:extLst>
            </p:cNvPr>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54955" y="506114"/>
            <a:ext cx="7662474" cy="1686156"/>
          </a:xfrm>
        </p:spPr>
        <p:txBody>
          <a:bodyPr/>
          <a:lstStyle/>
          <a:p>
            <a:r>
              <a:rPr lang="en-US"/>
              <a:t>Click to edit Master title style</a:t>
            </a:r>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Footer Placeholder 7">
            <a:extLst>
              <a:ext uri="{FF2B5EF4-FFF2-40B4-BE49-F238E27FC236}">
                <a16:creationId xmlns:a16="http://schemas.microsoft.com/office/drawing/2014/main" id="{E6A151B4-11B1-BC4F-8581-6E26E189D912}"/>
              </a:ext>
            </a:extLst>
          </p:cNvPr>
          <p:cNvSpPr>
            <a:spLocks noGrp="1"/>
          </p:cNvSpPr>
          <p:nvPr>
            <p:ph type="ftr" sz="quarter" idx="11"/>
          </p:nvPr>
        </p:nvSpPr>
        <p:spPr>
          <a:xfrm>
            <a:off x="2825425" y="6212817"/>
            <a:ext cx="3153882" cy="377929"/>
          </a:xfrm>
        </p:spPr>
        <p:txBody>
          <a:bodyPr/>
          <a:lstStyle>
            <a:lvl1pPr algn="r">
              <a:defRPr>
                <a:solidFill>
                  <a:srgbClr val="9E005D"/>
                </a:solidFill>
              </a:defRPr>
            </a:lvl1pPr>
          </a:lstStyle>
          <a:p>
            <a:endParaRPr lang="en-US"/>
          </a:p>
        </p:txBody>
      </p:sp>
      <p:pic>
        <p:nvPicPr>
          <p:cNvPr id="18" name="Picture 17">
            <a:extLst>
              <a:ext uri="{FF2B5EF4-FFF2-40B4-BE49-F238E27FC236}">
                <a16:creationId xmlns:a16="http://schemas.microsoft.com/office/drawing/2014/main" id="{30001736-C7AD-364C-8AC6-F20313D7B3CF}"/>
              </a:ext>
            </a:extLst>
          </p:cNvPr>
          <p:cNvPicPr>
            <a:picLocks noChangeAspect="1"/>
          </p:cNvPicPr>
          <p:nvPr userDrawn="1"/>
        </p:nvPicPr>
        <p:blipFill>
          <a:blip r:embed="rId2"/>
          <a:srcRect/>
          <a:stretch/>
        </p:blipFill>
        <p:spPr>
          <a:xfrm>
            <a:off x="1154953" y="6284254"/>
            <a:ext cx="936606" cy="377928"/>
          </a:xfrm>
          <a:prstGeom prst="rect">
            <a:avLst/>
          </a:prstGeom>
        </p:spPr>
      </p:pic>
      <p:pic>
        <p:nvPicPr>
          <p:cNvPr id="19" name="Picture 18" descr="A picture containing text, monitor, screen, display&#10;&#10;Description automatically generated">
            <a:extLst>
              <a:ext uri="{FF2B5EF4-FFF2-40B4-BE49-F238E27FC236}">
                <a16:creationId xmlns:a16="http://schemas.microsoft.com/office/drawing/2014/main" id="{5838AF8D-142B-364E-9419-2D7649A9CA62}"/>
              </a:ext>
            </a:extLst>
          </p:cNvPr>
          <p:cNvPicPr>
            <a:picLocks noChangeAspect="1"/>
          </p:cNvPicPr>
          <p:nvPr userDrawn="1"/>
        </p:nvPicPr>
        <p:blipFill>
          <a:blip r:embed="rId3"/>
          <a:stretch>
            <a:fillRect/>
          </a:stretch>
        </p:blipFill>
        <p:spPr>
          <a:xfrm>
            <a:off x="10796132" y="5395815"/>
            <a:ext cx="1182319" cy="122531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5A4EBDA-8C88-2D41-A79B-2E304E8B4A29}"/>
              </a:ext>
            </a:extLst>
          </p:cNvPr>
          <p:cNvSpPr/>
          <p:nvPr userDrawn="1"/>
        </p:nvSpPr>
        <p:spPr>
          <a:xfrm>
            <a:off x="0" y="0"/>
            <a:ext cx="12191999" cy="6855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3D4BB6D5-94DB-A049-AFAF-B428173F8D8F}"/>
              </a:ext>
            </a:extLst>
          </p:cNvPr>
          <p:cNvGrpSpPr/>
          <p:nvPr userDrawn="1"/>
        </p:nvGrpSpPr>
        <p:grpSpPr>
          <a:xfrm>
            <a:off x="0" y="308608"/>
            <a:ext cx="12192000" cy="1225313"/>
            <a:chOff x="0" y="0"/>
            <a:chExt cx="12192000" cy="6858000"/>
          </a:xfrm>
        </p:grpSpPr>
        <p:sp>
          <p:nvSpPr>
            <p:cNvPr id="9" name="Rectangle 8">
              <a:extLst>
                <a:ext uri="{FF2B5EF4-FFF2-40B4-BE49-F238E27FC236}">
                  <a16:creationId xmlns:a16="http://schemas.microsoft.com/office/drawing/2014/main" id="{B0F0F007-D0BD-9341-A60D-BE79AA70DF28}"/>
                </a:ext>
              </a:extLst>
            </p:cNvPr>
            <p:cNvSpPr/>
            <p:nvPr/>
          </p:nvSpPr>
          <p:spPr>
            <a:xfrm>
              <a:off x="0" y="0"/>
              <a:ext cx="12192000" cy="5867398"/>
            </a:xfrm>
            <a:prstGeom prst="rect">
              <a:avLst/>
            </a:prstGeom>
            <a:gradFill flip="none" rotWithShape="1">
              <a:gsLst>
                <a:gs pos="20000">
                  <a:srgbClr val="9E005D"/>
                </a:gs>
                <a:gs pos="94000">
                  <a:srgbClr val="0071BC"/>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Oval 10">
              <a:extLst>
                <a:ext uri="{FF2B5EF4-FFF2-40B4-BE49-F238E27FC236}">
                  <a16:creationId xmlns:a16="http://schemas.microsoft.com/office/drawing/2014/main" id="{8E590DEA-3CBD-4F4D-9580-0A55467726BF}"/>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AA062E6C-276F-EB4D-B8CE-C4C688F28B74}"/>
                </a:ext>
              </a:extLst>
            </p:cNvPr>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84BC00F3-4D66-C44E-BA97-4050BA6F59CF}"/>
                </a:ext>
              </a:extLst>
            </p:cNvPr>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4069CA81-4DA3-044A-A5B7-A8D1687DB435}"/>
                </a:ext>
              </a:extLst>
            </p:cNvPr>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54955" y="346843"/>
            <a:ext cx="7662474" cy="976134"/>
          </a:xfrm>
        </p:spPr>
        <p:txBody>
          <a:bodyPr/>
          <a:lstStyle/>
          <a:p>
            <a:r>
              <a:rPr lang="en-US"/>
              <a:t>Click to edit Master title style</a:t>
            </a:r>
          </a:p>
        </p:txBody>
      </p:sp>
      <p:sp>
        <p:nvSpPr>
          <p:cNvPr id="3" name="Content Placeholder 2"/>
          <p:cNvSpPr>
            <a:spLocks noGrp="1"/>
          </p:cNvSpPr>
          <p:nvPr>
            <p:ph sz="half" idx="1"/>
          </p:nvPr>
        </p:nvSpPr>
        <p:spPr>
          <a:xfrm>
            <a:off x="1154954" y="1665539"/>
            <a:ext cx="4825158" cy="43542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8712" y="1665537"/>
            <a:ext cx="4825159" cy="43542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Footer Placeholder 7">
            <a:extLst>
              <a:ext uri="{FF2B5EF4-FFF2-40B4-BE49-F238E27FC236}">
                <a16:creationId xmlns:a16="http://schemas.microsoft.com/office/drawing/2014/main" id="{E6A151B4-11B1-BC4F-8581-6E26E189D912}"/>
              </a:ext>
            </a:extLst>
          </p:cNvPr>
          <p:cNvSpPr>
            <a:spLocks noGrp="1"/>
          </p:cNvSpPr>
          <p:nvPr>
            <p:ph type="ftr" sz="quarter" idx="11"/>
          </p:nvPr>
        </p:nvSpPr>
        <p:spPr>
          <a:xfrm>
            <a:off x="2825425" y="6212817"/>
            <a:ext cx="3153882" cy="377929"/>
          </a:xfrm>
        </p:spPr>
        <p:txBody>
          <a:bodyPr/>
          <a:lstStyle>
            <a:lvl1pPr algn="r">
              <a:defRPr>
                <a:solidFill>
                  <a:srgbClr val="9E005D"/>
                </a:solidFill>
              </a:defRPr>
            </a:lvl1pPr>
          </a:lstStyle>
          <a:p>
            <a:endParaRPr lang="en-US"/>
          </a:p>
        </p:txBody>
      </p:sp>
      <p:pic>
        <p:nvPicPr>
          <p:cNvPr id="18" name="Picture 17">
            <a:extLst>
              <a:ext uri="{FF2B5EF4-FFF2-40B4-BE49-F238E27FC236}">
                <a16:creationId xmlns:a16="http://schemas.microsoft.com/office/drawing/2014/main" id="{30001736-C7AD-364C-8AC6-F20313D7B3CF}"/>
              </a:ext>
            </a:extLst>
          </p:cNvPr>
          <p:cNvPicPr>
            <a:picLocks noChangeAspect="1"/>
          </p:cNvPicPr>
          <p:nvPr userDrawn="1"/>
        </p:nvPicPr>
        <p:blipFill>
          <a:blip r:embed="rId2"/>
          <a:srcRect/>
          <a:stretch/>
        </p:blipFill>
        <p:spPr>
          <a:xfrm>
            <a:off x="1154953" y="6284254"/>
            <a:ext cx="936606" cy="377928"/>
          </a:xfrm>
          <a:prstGeom prst="rect">
            <a:avLst/>
          </a:prstGeom>
        </p:spPr>
      </p:pic>
      <p:pic>
        <p:nvPicPr>
          <p:cNvPr id="19" name="Picture 18" descr="A picture containing text, monitor, screen, display&#10;&#10;Description automatically generated">
            <a:extLst>
              <a:ext uri="{FF2B5EF4-FFF2-40B4-BE49-F238E27FC236}">
                <a16:creationId xmlns:a16="http://schemas.microsoft.com/office/drawing/2014/main" id="{5838AF8D-142B-364E-9419-2D7649A9CA62}"/>
              </a:ext>
            </a:extLst>
          </p:cNvPr>
          <p:cNvPicPr>
            <a:picLocks noChangeAspect="1"/>
          </p:cNvPicPr>
          <p:nvPr userDrawn="1"/>
        </p:nvPicPr>
        <p:blipFill>
          <a:blip r:embed="rId3"/>
          <a:stretch>
            <a:fillRect/>
          </a:stretch>
        </p:blipFill>
        <p:spPr>
          <a:xfrm>
            <a:off x="10796132" y="5395815"/>
            <a:ext cx="1182319" cy="1225312"/>
          </a:xfrm>
          <a:prstGeom prst="rect">
            <a:avLst/>
          </a:prstGeom>
        </p:spPr>
      </p:pic>
    </p:spTree>
    <p:extLst>
      <p:ext uri="{BB962C8B-B14F-4D97-AF65-F5344CB8AC3E}">
        <p14:creationId xmlns:p14="http://schemas.microsoft.com/office/powerpoint/2010/main" val="2712537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5182447-045E-DC47-B7DA-633DEAD31786}"/>
              </a:ext>
            </a:extLst>
          </p:cNvPr>
          <p:cNvGrpSpPr/>
          <p:nvPr userDrawn="1"/>
        </p:nvGrpSpPr>
        <p:grpSpPr>
          <a:xfrm>
            <a:off x="0" y="0"/>
            <a:ext cx="5980111" cy="6858000"/>
            <a:chOff x="0" y="0"/>
            <a:chExt cx="12192000" cy="6858000"/>
          </a:xfrm>
          <a:gradFill>
            <a:gsLst>
              <a:gs pos="0">
                <a:srgbClr val="9E005D"/>
              </a:gs>
              <a:gs pos="89000">
                <a:srgbClr val="0071BC"/>
              </a:gs>
            </a:gsLst>
            <a:lin ang="13500000" scaled="1"/>
          </a:gradFill>
        </p:grpSpPr>
        <p:sp>
          <p:nvSpPr>
            <p:cNvPr id="12" name="Freeform 5">
              <a:extLst>
                <a:ext uri="{FF2B5EF4-FFF2-40B4-BE49-F238E27FC236}">
                  <a16:creationId xmlns:a16="http://schemas.microsoft.com/office/drawing/2014/main" id="{D72AEACE-07A0-5648-A8E0-F7B754ECB475}"/>
                </a:ext>
              </a:extLst>
            </p:cNvPr>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grpFill/>
            <a:ln>
              <a:noFill/>
            </a:ln>
          </p:spPr>
        </p:sp>
        <p:sp>
          <p:nvSpPr>
            <p:cNvPr id="11" name="Rectangle 10">
              <a:extLst>
                <a:ext uri="{FF2B5EF4-FFF2-40B4-BE49-F238E27FC236}">
                  <a16:creationId xmlns:a16="http://schemas.microsoft.com/office/drawing/2014/main" id="{D095EA5F-B0ED-544D-9536-0F8B54959583}"/>
                </a:ext>
              </a:extLst>
            </p:cNvPr>
            <p:cNvSpPr/>
            <p:nvPr/>
          </p:nvSpPr>
          <p:spPr>
            <a:xfrm>
              <a:off x="0" y="0"/>
              <a:ext cx="12192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1154955" y="973667"/>
            <a:ext cx="3859794" cy="1629833"/>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49583" y="2603500"/>
            <a:ext cx="4825159" cy="576262"/>
          </a:xfrm>
        </p:spPr>
        <p:txBody>
          <a:bodyPr anchor="b">
            <a:noAutofit/>
          </a:bodyPr>
          <a:lstStyle>
            <a:lvl1pPr marL="0" indent="0">
              <a:buNone/>
              <a:defRPr sz="2400" b="0">
                <a:solidFill>
                  <a:srgbClr val="0071B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49583"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2352097" y="6286500"/>
            <a:ext cx="3376042" cy="309563"/>
          </a:xfrm>
        </p:spPr>
        <p:txBody>
          <a:bodyPr/>
          <a:lstStyle>
            <a:lvl1pPr algn="r">
              <a:defRPr/>
            </a:lvl1pPr>
          </a:lstStyle>
          <a:p>
            <a:endParaRPr lang="en-US"/>
          </a:p>
        </p:txBody>
      </p:sp>
      <p:sp>
        <p:nvSpPr>
          <p:cNvPr id="13" name="Title 1">
            <a:extLst>
              <a:ext uri="{FF2B5EF4-FFF2-40B4-BE49-F238E27FC236}">
                <a16:creationId xmlns:a16="http://schemas.microsoft.com/office/drawing/2014/main" id="{84A11263-8805-9645-9087-059C2C54CBB0}"/>
              </a:ext>
            </a:extLst>
          </p:cNvPr>
          <p:cNvSpPr txBox="1">
            <a:spLocks/>
          </p:cNvSpPr>
          <p:nvPr userDrawn="1"/>
        </p:nvSpPr>
        <p:spPr bwMode="gray">
          <a:xfrm>
            <a:off x="7006026" y="973666"/>
            <a:ext cx="3859794" cy="1629833"/>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solidFill>
                  <a:srgbClr val="9E005D"/>
                </a:solidFill>
              </a:rPr>
              <a:t>Click to edit Master title style</a:t>
            </a:r>
          </a:p>
        </p:txBody>
      </p:sp>
      <p:pic>
        <p:nvPicPr>
          <p:cNvPr id="17" name="Picture 16" descr="A picture containing text, clipart&#10;&#10;Description automatically generated">
            <a:extLst>
              <a:ext uri="{FF2B5EF4-FFF2-40B4-BE49-F238E27FC236}">
                <a16:creationId xmlns:a16="http://schemas.microsoft.com/office/drawing/2014/main" id="{1F4CAE14-31D6-B942-8360-919CC0DEFE17}"/>
              </a:ext>
            </a:extLst>
          </p:cNvPr>
          <p:cNvPicPr>
            <a:picLocks noChangeAspect="1"/>
          </p:cNvPicPr>
          <p:nvPr userDrawn="1"/>
        </p:nvPicPr>
        <p:blipFill>
          <a:blip r:embed="rId2"/>
          <a:stretch>
            <a:fillRect/>
          </a:stretch>
        </p:blipFill>
        <p:spPr>
          <a:xfrm>
            <a:off x="1154953" y="6357937"/>
            <a:ext cx="936606" cy="377929"/>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DA7393A-A321-2143-B723-DA3206F1034A}"/>
              </a:ext>
            </a:extLst>
          </p:cNvPr>
          <p:cNvGrpSpPr/>
          <p:nvPr userDrawn="1"/>
        </p:nvGrpSpPr>
        <p:grpSpPr>
          <a:xfrm>
            <a:off x="-278296" y="0"/>
            <a:ext cx="12470296" cy="6858000"/>
            <a:chOff x="0" y="0"/>
            <a:chExt cx="12192000" cy="6858000"/>
          </a:xfrm>
          <a:gradFill>
            <a:gsLst>
              <a:gs pos="0">
                <a:srgbClr val="9E005D"/>
              </a:gs>
              <a:gs pos="89000">
                <a:srgbClr val="0071BC"/>
              </a:gs>
            </a:gsLst>
            <a:lin ang="13500000" scaled="1"/>
          </a:gradFill>
        </p:grpSpPr>
        <p:sp>
          <p:nvSpPr>
            <p:cNvPr id="7" name="Rectangle 6">
              <a:extLst>
                <a:ext uri="{FF2B5EF4-FFF2-40B4-BE49-F238E27FC236}">
                  <a16:creationId xmlns:a16="http://schemas.microsoft.com/office/drawing/2014/main" id="{674B61E0-7C17-0D42-825A-6781275BC411}"/>
                </a:ext>
              </a:extLst>
            </p:cNvPr>
            <p:cNvSpPr/>
            <p:nvPr/>
          </p:nvSpPr>
          <p:spPr>
            <a:xfrm>
              <a:off x="0" y="0"/>
              <a:ext cx="12192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Freeform 5">
              <a:extLst>
                <a:ext uri="{FF2B5EF4-FFF2-40B4-BE49-F238E27FC236}">
                  <a16:creationId xmlns:a16="http://schemas.microsoft.com/office/drawing/2014/main" id="{2B290D7E-D638-2E42-AF5E-165FBC957143}"/>
                </a:ext>
              </a:extLst>
            </p:cNvPr>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grpFill/>
            <a:ln>
              <a:noFill/>
            </a:ln>
          </p:spPr>
        </p:sp>
      </p:grpSp>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p>
        </p:txBody>
      </p:sp>
      <p:sp>
        <p:nvSpPr>
          <p:cNvPr id="10" name="Text Placeholder 2">
            <a:extLst>
              <a:ext uri="{FF2B5EF4-FFF2-40B4-BE49-F238E27FC236}">
                <a16:creationId xmlns:a16="http://schemas.microsoft.com/office/drawing/2014/main" id="{28E97C74-C981-DB49-A421-BB01D31CFC83}"/>
              </a:ext>
            </a:extLst>
          </p:cNvPr>
          <p:cNvSpPr>
            <a:spLocks noGrp="1"/>
          </p:cNvSpPr>
          <p:nvPr>
            <p:ph type="body" idx="1"/>
          </p:nvPr>
        </p:nvSpPr>
        <p:spPr>
          <a:xfrm>
            <a:off x="1154954" y="2076451"/>
            <a:ext cx="4825157" cy="576262"/>
          </a:xfrm>
        </p:spPr>
        <p:txBody>
          <a:bodyPr anchor="b">
            <a:noAutofit/>
          </a:bodyPr>
          <a:lstStyle>
            <a:lvl1pPr marL="0" indent="0">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6440CCFE-2487-0F4E-B9A2-5831C8E106FD}"/>
              </a:ext>
            </a:extLst>
          </p:cNvPr>
          <p:cNvSpPr>
            <a:spLocks noGrp="1"/>
          </p:cNvSpPr>
          <p:nvPr>
            <p:ph sz="half" idx="2"/>
          </p:nvPr>
        </p:nvSpPr>
        <p:spPr>
          <a:xfrm>
            <a:off x="1154954" y="2652713"/>
            <a:ext cx="4825158" cy="2840039"/>
          </a:xfrm>
        </p:spPr>
        <p:txBody>
          <a:bodyPr>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87530222-D7FC-9B47-9048-83CD7C8EF6A6}"/>
              </a:ext>
            </a:extLst>
          </p:cNvPr>
          <p:cNvSpPr>
            <a:spLocks noGrp="1"/>
          </p:cNvSpPr>
          <p:nvPr>
            <p:ph type="body" idx="12"/>
          </p:nvPr>
        </p:nvSpPr>
        <p:spPr>
          <a:xfrm>
            <a:off x="6370409" y="2076451"/>
            <a:ext cx="4825157" cy="576262"/>
          </a:xfrm>
        </p:spPr>
        <p:txBody>
          <a:bodyPr anchor="b">
            <a:noAutofit/>
          </a:bodyPr>
          <a:lstStyle>
            <a:lvl1pPr marL="0" indent="0">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3">
            <a:extLst>
              <a:ext uri="{FF2B5EF4-FFF2-40B4-BE49-F238E27FC236}">
                <a16:creationId xmlns:a16="http://schemas.microsoft.com/office/drawing/2014/main" id="{19EB9934-87F7-964C-AE0F-231E8C6305E2}"/>
              </a:ext>
            </a:extLst>
          </p:cNvPr>
          <p:cNvSpPr>
            <a:spLocks noGrp="1"/>
          </p:cNvSpPr>
          <p:nvPr>
            <p:ph sz="half" idx="13"/>
          </p:nvPr>
        </p:nvSpPr>
        <p:spPr>
          <a:xfrm>
            <a:off x="6370409" y="2652713"/>
            <a:ext cx="4825158" cy="2840039"/>
          </a:xfrm>
        </p:spPr>
        <p:txBody>
          <a:bodyPr>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7">
            <a:extLst>
              <a:ext uri="{FF2B5EF4-FFF2-40B4-BE49-F238E27FC236}">
                <a16:creationId xmlns:a16="http://schemas.microsoft.com/office/drawing/2014/main" id="{6CC1977D-B57B-C74C-AA39-0C922BE29FD9}"/>
              </a:ext>
            </a:extLst>
          </p:cNvPr>
          <p:cNvSpPr>
            <a:spLocks noGrp="1"/>
          </p:cNvSpPr>
          <p:nvPr>
            <p:ph type="ftr" sz="quarter" idx="11"/>
          </p:nvPr>
        </p:nvSpPr>
        <p:spPr>
          <a:xfrm>
            <a:off x="2352097" y="6015467"/>
            <a:ext cx="3376042" cy="309563"/>
          </a:xfrm>
        </p:spPr>
        <p:txBody>
          <a:bodyPr/>
          <a:lstStyle>
            <a:lvl1pPr algn="r">
              <a:defRPr/>
            </a:lvl1pPr>
          </a:lstStyle>
          <a:p>
            <a:endParaRPr lang="en-US"/>
          </a:p>
        </p:txBody>
      </p:sp>
      <p:pic>
        <p:nvPicPr>
          <p:cNvPr id="15" name="Picture 14" descr="A picture containing text, clipart&#10;&#10;Description automatically generated">
            <a:extLst>
              <a:ext uri="{FF2B5EF4-FFF2-40B4-BE49-F238E27FC236}">
                <a16:creationId xmlns:a16="http://schemas.microsoft.com/office/drawing/2014/main" id="{4E6CF062-A1F8-7445-BDA8-3C283FA70B75}"/>
              </a:ext>
            </a:extLst>
          </p:cNvPr>
          <p:cNvPicPr>
            <a:picLocks noChangeAspect="1"/>
          </p:cNvPicPr>
          <p:nvPr userDrawn="1"/>
        </p:nvPicPr>
        <p:blipFill>
          <a:blip r:embed="rId2"/>
          <a:stretch>
            <a:fillRect/>
          </a:stretch>
        </p:blipFill>
        <p:spPr>
          <a:xfrm>
            <a:off x="1154953" y="6086904"/>
            <a:ext cx="936606" cy="377929"/>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gradFill flip="none" rotWithShape="1">
              <a:gsLst>
                <a:gs pos="20000">
                  <a:srgbClr val="9E005D"/>
                </a:gs>
                <a:gs pos="94000">
                  <a:srgbClr val="0071BC"/>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grpSp>
      <p:sp>
        <p:nvSpPr>
          <p:cNvPr id="4" name="Rectangle 3">
            <a:extLst>
              <a:ext uri="{FF2B5EF4-FFF2-40B4-BE49-F238E27FC236}">
                <a16:creationId xmlns:a16="http://schemas.microsoft.com/office/drawing/2014/main" id="{C7A6788D-5B8B-794B-A123-E6E6A0197A3E}"/>
              </a:ext>
            </a:extLst>
          </p:cNvPr>
          <p:cNvSpPr/>
          <p:nvPr userDrawn="1"/>
        </p:nvSpPr>
        <p:spPr>
          <a:xfrm>
            <a:off x="5946006" y="8464"/>
            <a:ext cx="6245993" cy="6841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bwMode="gray">
          <a:xfrm>
            <a:off x="1154955" y="973667"/>
            <a:ext cx="3636096" cy="2642989"/>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546056" y="1377244"/>
            <a:ext cx="5188743" cy="485422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1154954" y="5456071"/>
            <a:ext cx="3859795" cy="304801"/>
          </a:xfrm>
          <a:prstGeom prst="rect">
            <a:avLst/>
          </a:prstGeom>
        </p:spPr>
        <p:txBody>
          <a:bodyPr vert="horz" lIns="91440" tIns="45720" rIns="91440" bIns="45720" rtlCol="0" anchor="ctr"/>
          <a:lstStyle>
            <a:lvl1pPr algn="l">
              <a:defRPr sz="1000" b="1" i="0">
                <a:solidFill>
                  <a:schemeClr val="bg1"/>
                </a:solidFill>
              </a:defRPr>
            </a:lvl1pPr>
          </a:lstStyle>
          <a:p>
            <a:endParaRPr lang="en-US"/>
          </a:p>
        </p:txBody>
      </p:sp>
      <p:pic>
        <p:nvPicPr>
          <p:cNvPr id="14" name="Picture 13" descr="A picture containing text, clipart&#10;&#10;Description automatically generated">
            <a:extLst>
              <a:ext uri="{FF2B5EF4-FFF2-40B4-BE49-F238E27FC236}">
                <a16:creationId xmlns:a16="http://schemas.microsoft.com/office/drawing/2014/main" id="{233D75E4-A62C-4243-8359-05AFA6084F9C}"/>
              </a:ext>
            </a:extLst>
          </p:cNvPr>
          <p:cNvPicPr>
            <a:picLocks noChangeAspect="1"/>
          </p:cNvPicPr>
          <p:nvPr userDrawn="1"/>
        </p:nvPicPr>
        <p:blipFill>
          <a:blip r:embed="rId24"/>
          <a:stretch>
            <a:fillRect/>
          </a:stretch>
        </p:blipFill>
        <p:spPr>
          <a:xfrm>
            <a:off x="1181100" y="4076700"/>
            <a:ext cx="2525486" cy="1013131"/>
          </a:xfrm>
          <a:prstGeom prst="rect">
            <a:avLst/>
          </a:prstGeom>
        </p:spPr>
      </p:pic>
      <p:pic>
        <p:nvPicPr>
          <p:cNvPr id="9" name="Picture 8" descr="A picture containing text, monitor, screen, display&#10;&#10;Description automatically generated">
            <a:extLst>
              <a:ext uri="{FF2B5EF4-FFF2-40B4-BE49-F238E27FC236}">
                <a16:creationId xmlns:a16="http://schemas.microsoft.com/office/drawing/2014/main" id="{DAA2158E-59AD-3A47-B2C3-99E991EB3147}"/>
              </a:ext>
            </a:extLst>
          </p:cNvPr>
          <p:cNvPicPr>
            <a:picLocks noChangeAspect="1"/>
          </p:cNvPicPr>
          <p:nvPr userDrawn="1"/>
        </p:nvPicPr>
        <p:blipFill>
          <a:blip r:embed="rId25"/>
          <a:stretch>
            <a:fillRect/>
          </a:stretch>
        </p:blipFill>
        <p:spPr>
          <a:xfrm>
            <a:off x="10796132" y="5395815"/>
            <a:ext cx="1182319" cy="122531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74" r:id="rId2"/>
    <p:sldLayoutId id="2147483675" r:id="rId3"/>
    <p:sldLayoutId id="2147483650" r:id="rId4"/>
    <p:sldLayoutId id="2147483673" r:id="rId5"/>
    <p:sldLayoutId id="2147483652" r:id="rId6"/>
    <p:sldLayoutId id="2147483676" r:id="rId7"/>
    <p:sldLayoutId id="2147483653" r:id="rId8"/>
    <p:sldLayoutId id="2147483654" r:id="rId9"/>
    <p:sldLayoutId id="2147483655" r:id="rId10"/>
    <p:sldLayoutId id="2147483667" r:id="rId11"/>
    <p:sldLayoutId id="2147483661" r:id="rId12"/>
    <p:sldLayoutId id="2147483672" r:id="rId13"/>
    <p:sldLayoutId id="2147483677" r:id="rId14"/>
    <p:sldLayoutId id="2147483678" r:id="rId15"/>
    <p:sldLayoutId id="2147483681" r:id="rId16"/>
    <p:sldLayoutId id="2147483682" r:id="rId17"/>
    <p:sldLayoutId id="2147483683" r:id="rId18"/>
    <p:sldLayoutId id="2147483684" r:id="rId19"/>
    <p:sldLayoutId id="2147483685" r:id="rId20"/>
    <p:sldLayoutId id="2147483686" r:id="rId21"/>
    <p:sldLayoutId id="2147483687" r:id="rId22"/>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hyperlink" Target="http://2016.igem.org/Team:Manchester/Engagement"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8816B-558A-4C59-A738-EFD62F8E17FA}"/>
              </a:ext>
            </a:extLst>
          </p:cNvPr>
          <p:cNvSpPr>
            <a:spLocks noGrp="1"/>
          </p:cNvSpPr>
          <p:nvPr>
            <p:ph type="ctrTitle"/>
          </p:nvPr>
        </p:nvSpPr>
        <p:spPr/>
        <p:txBody>
          <a:bodyPr/>
          <a:lstStyle/>
          <a:p>
            <a:pPr algn="ctr"/>
            <a:r>
              <a:rPr lang="en-US"/>
              <a:t>AAR PPT Template</a:t>
            </a:r>
          </a:p>
        </p:txBody>
      </p:sp>
      <p:sp>
        <p:nvSpPr>
          <p:cNvPr id="3" name="Subtitle 2">
            <a:extLst>
              <a:ext uri="{FF2B5EF4-FFF2-40B4-BE49-F238E27FC236}">
                <a16:creationId xmlns:a16="http://schemas.microsoft.com/office/drawing/2014/main" id="{4B06D90F-D109-4D67-A8DC-1804A009EBB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14992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SmartArt timeline">
            <a:extLst>
              <a:ext uri="{FF2B5EF4-FFF2-40B4-BE49-F238E27FC236}">
                <a16:creationId xmlns:a16="http://schemas.microsoft.com/office/drawing/2014/main" id="{4424901C-24B0-4C46-B815-EB0C38D74251}"/>
              </a:ext>
            </a:extLst>
          </p:cNvPr>
          <p:cNvGraphicFramePr>
            <a:graphicFrameLocks noGrp="1"/>
          </p:cNvGraphicFramePr>
          <p:nvPr>
            <p:ph idx="4294967295"/>
            <p:extLst>
              <p:ext uri="{D42A27DB-BD31-4B8C-83A1-F6EECF244321}">
                <p14:modId xmlns:p14="http://schemas.microsoft.com/office/powerpoint/2010/main" val="3340830586"/>
              </p:ext>
            </p:extLst>
          </p:nvPr>
        </p:nvGraphicFramePr>
        <p:xfrm>
          <a:off x="130174" y="83126"/>
          <a:ext cx="11931650" cy="6659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F8A51886-AA43-422E-B193-F1F3DF7D8A4D}"/>
              </a:ext>
            </a:extLst>
          </p:cNvPr>
          <p:cNvSpPr>
            <a:spLocks noGrp="1"/>
          </p:cNvSpPr>
          <p:nvPr>
            <p:ph type="title" idx="4294967295"/>
          </p:nvPr>
        </p:nvSpPr>
        <p:spPr>
          <a:xfrm>
            <a:off x="6596423" y="267853"/>
            <a:ext cx="4893613" cy="720725"/>
          </a:xfrm>
        </p:spPr>
        <p:txBody>
          <a:bodyPr>
            <a:normAutofit/>
          </a:bodyPr>
          <a:lstStyle/>
          <a:p>
            <a:pPr algn="ctr"/>
            <a:r>
              <a:rPr lang="en-US" sz="2800" b="0" i="1">
                <a:solidFill>
                  <a:schemeClr val="bg1"/>
                </a:solidFill>
                <a:latin typeface="+mn-lt"/>
              </a:rPr>
              <a:t>Sample Event </a:t>
            </a:r>
            <a:r>
              <a:rPr lang="en-US" sz="2800" i="1">
                <a:solidFill>
                  <a:schemeClr val="bg1"/>
                </a:solidFill>
                <a:latin typeface="+mn-lt"/>
              </a:rPr>
              <a:t>T</a:t>
            </a:r>
            <a:r>
              <a:rPr lang="en-US" sz="2800" b="0" i="1">
                <a:solidFill>
                  <a:schemeClr val="bg1"/>
                </a:solidFill>
                <a:latin typeface="+mn-lt"/>
              </a:rPr>
              <a:t>imeline</a:t>
            </a:r>
          </a:p>
        </p:txBody>
      </p:sp>
    </p:spTree>
    <p:extLst>
      <p:ext uri="{BB962C8B-B14F-4D97-AF65-F5344CB8AC3E}">
        <p14:creationId xmlns:p14="http://schemas.microsoft.com/office/powerpoint/2010/main" val="1428358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28CDF-2C2F-4D21-8EA0-915762ED8791}"/>
              </a:ext>
            </a:extLst>
          </p:cNvPr>
          <p:cNvSpPr>
            <a:spLocks noGrp="1"/>
          </p:cNvSpPr>
          <p:nvPr>
            <p:ph type="title"/>
          </p:nvPr>
        </p:nvSpPr>
        <p:spPr>
          <a:xfrm>
            <a:off x="945417" y="2287088"/>
            <a:ext cx="4351025" cy="2283824"/>
          </a:xfrm>
        </p:spPr>
        <p:txBody>
          <a:bodyPr/>
          <a:lstStyle/>
          <a:p>
            <a:r>
              <a:rPr lang="en-US" dirty="0"/>
              <a:t>Focus Areas</a:t>
            </a:r>
          </a:p>
        </p:txBody>
      </p:sp>
      <p:sp>
        <p:nvSpPr>
          <p:cNvPr id="5" name="Text Placeholder 4">
            <a:extLst>
              <a:ext uri="{FF2B5EF4-FFF2-40B4-BE49-F238E27FC236}">
                <a16:creationId xmlns:a16="http://schemas.microsoft.com/office/drawing/2014/main" id="{AC4F7DC7-F5B8-4058-9FBC-16E17D7E8FA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92255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21369-B79F-438F-BBFE-F212ECEAAB6E}"/>
              </a:ext>
            </a:extLst>
          </p:cNvPr>
          <p:cNvSpPr>
            <a:spLocks noGrp="1"/>
          </p:cNvSpPr>
          <p:nvPr>
            <p:ph type="title"/>
          </p:nvPr>
        </p:nvSpPr>
        <p:spPr>
          <a:xfrm>
            <a:off x="2148875" y="487641"/>
            <a:ext cx="7662474" cy="1686156"/>
          </a:xfrm>
        </p:spPr>
        <p:txBody>
          <a:bodyPr/>
          <a:lstStyle/>
          <a:p>
            <a:pPr algn="ctr"/>
            <a:r>
              <a:rPr lang="en-US"/>
              <a:t>AAR Focus Areas</a:t>
            </a:r>
          </a:p>
        </p:txBody>
      </p:sp>
      <p:sp>
        <p:nvSpPr>
          <p:cNvPr id="3" name="Content Placeholder 2">
            <a:extLst>
              <a:ext uri="{FF2B5EF4-FFF2-40B4-BE49-F238E27FC236}">
                <a16:creationId xmlns:a16="http://schemas.microsoft.com/office/drawing/2014/main" id="{86EDDD25-A6A6-4AC0-9AB2-411392054E21}"/>
              </a:ext>
            </a:extLst>
          </p:cNvPr>
          <p:cNvSpPr>
            <a:spLocks noGrp="1"/>
          </p:cNvSpPr>
          <p:nvPr>
            <p:ph sz="half" idx="1"/>
          </p:nvPr>
        </p:nvSpPr>
        <p:spPr>
          <a:xfrm>
            <a:off x="778933" y="2537614"/>
            <a:ext cx="10761757" cy="3416301"/>
          </a:xfrm>
        </p:spPr>
        <p:txBody>
          <a:bodyPr vert="horz" lIns="91440" tIns="45720" rIns="91440" bIns="45720" rtlCol="0" anchor="t">
            <a:normAutofit/>
          </a:bodyPr>
          <a:lstStyle/>
          <a:p>
            <a:r>
              <a:rPr lang="en-US" sz="2800">
                <a:solidFill>
                  <a:schemeClr val="tx1"/>
                </a:solidFill>
                <a:latin typeface="Akzidenz-Grotesk Std Regular"/>
                <a:cs typeface="Arial"/>
              </a:rPr>
              <a:t>Typical focus areas </a:t>
            </a:r>
            <a:endParaRPr lang="en-US" sz="2800">
              <a:solidFill>
                <a:schemeClr val="tx1"/>
              </a:solidFill>
              <a:latin typeface="Akzidenz-Grotesk Std Regular" panose="02000503030000020003" pitchFamily="2" charset="0"/>
              <a:cs typeface="Arial" panose="020B0604020202020204" pitchFamily="34" charset="0"/>
            </a:endParaRPr>
          </a:p>
          <a:p>
            <a:pPr lvl="1"/>
            <a:r>
              <a:rPr lang="en-US" sz="2400" b="1"/>
              <a:t>Team</a:t>
            </a:r>
            <a:r>
              <a:rPr lang="en-US" sz="2400"/>
              <a:t> – Coordination, collaboration, chain of command</a:t>
            </a:r>
          </a:p>
          <a:p>
            <a:pPr lvl="1"/>
            <a:r>
              <a:rPr lang="en-US" sz="2400" b="1"/>
              <a:t>Mission/Service </a:t>
            </a:r>
            <a:r>
              <a:rPr lang="en-US" sz="2400"/>
              <a:t>– Were victim needs met? Was the response effective in meeting identified goals?</a:t>
            </a:r>
          </a:p>
          <a:p>
            <a:pPr lvl="1"/>
            <a:r>
              <a:rPr lang="en-US" sz="2400" b="1"/>
              <a:t>Process</a:t>
            </a:r>
            <a:r>
              <a:rPr lang="en-US" sz="2400"/>
              <a:t> – Was the plan followed? Were processes effective?</a:t>
            </a:r>
          </a:p>
          <a:p>
            <a:pPr lvl="1"/>
            <a:r>
              <a:rPr lang="en-US" sz="2400" b="1"/>
              <a:t>People </a:t>
            </a:r>
            <a:r>
              <a:rPr lang="en-US" sz="2400"/>
              <a:t>–  What was the experience of the victims? What was the experience of the people involved in the response?</a:t>
            </a:r>
          </a:p>
          <a:p>
            <a:pPr marL="457200" lvl="1" indent="0">
              <a:buNone/>
            </a:pPr>
            <a:endParaRPr lang="en-US" sz="2400"/>
          </a:p>
          <a:p>
            <a:pPr lvl="1"/>
            <a:endParaRPr lang="en-US"/>
          </a:p>
        </p:txBody>
      </p:sp>
    </p:spTree>
    <p:extLst>
      <p:ext uri="{BB962C8B-B14F-4D97-AF65-F5344CB8AC3E}">
        <p14:creationId xmlns:p14="http://schemas.microsoft.com/office/powerpoint/2010/main" val="2258516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7E58DCD-6A95-431E-BAB4-EED647DC42B5}"/>
              </a:ext>
            </a:extLst>
          </p:cNvPr>
          <p:cNvSpPr/>
          <p:nvPr/>
        </p:nvSpPr>
        <p:spPr>
          <a:xfrm>
            <a:off x="-155825" y="414778"/>
            <a:ext cx="5326540" cy="707886"/>
          </a:xfrm>
          <a:prstGeom prst="rect">
            <a:avLst/>
          </a:prstGeom>
        </p:spPr>
        <p:txBody>
          <a:bodyPr wrap="square">
            <a:spAutoFit/>
          </a:bodyPr>
          <a:lstStyle/>
          <a:p>
            <a:pPr algn="ctr"/>
            <a:r>
              <a:rPr lang="en-US" sz="4000">
                <a:solidFill>
                  <a:schemeClr val="bg1"/>
                </a:solidFill>
                <a:latin typeface="Akzidenz-Grotesk Std Regular" panose="02000503030000020003" pitchFamily="2" charset="0"/>
                <a:cs typeface="Arial" panose="020B0604020202020204" pitchFamily="34" charset="0"/>
              </a:rPr>
              <a:t>AAR Focus Areas:</a:t>
            </a:r>
            <a:endParaRPr lang="en-US" sz="2400">
              <a:solidFill>
                <a:schemeClr val="bg1"/>
              </a:solidFill>
              <a:highlight>
                <a:srgbClr val="00FFFF"/>
              </a:highlight>
              <a:latin typeface="Akzidenz-Grotesk Std Regular" panose="02000503030000020003" pitchFamily="2" charset="0"/>
              <a:cs typeface="Arial" panose="020B0604020202020204" pitchFamily="34" charset="0"/>
            </a:endParaRPr>
          </a:p>
        </p:txBody>
      </p:sp>
      <p:graphicFrame>
        <p:nvGraphicFramePr>
          <p:cNvPr id="8" name="Table 7">
            <a:extLst>
              <a:ext uri="{FF2B5EF4-FFF2-40B4-BE49-F238E27FC236}">
                <a16:creationId xmlns:a16="http://schemas.microsoft.com/office/drawing/2014/main" id="{BB34EFD1-41F1-4C4E-92A6-7EB5264F1282}"/>
              </a:ext>
            </a:extLst>
          </p:cNvPr>
          <p:cNvGraphicFramePr>
            <a:graphicFrameLocks noGrp="1"/>
          </p:cNvGraphicFramePr>
          <p:nvPr/>
        </p:nvGraphicFramePr>
        <p:xfrm>
          <a:off x="513685" y="1535356"/>
          <a:ext cx="11318097" cy="4553923"/>
        </p:xfrm>
        <a:graphic>
          <a:graphicData uri="http://schemas.openxmlformats.org/drawingml/2006/table">
            <a:tbl>
              <a:tblPr firstRow="1" bandRow="1">
                <a:tableStyleId>{5C22544A-7EE6-4342-B048-85BDC9FD1C3A}</a:tableStyleId>
              </a:tblPr>
              <a:tblGrid>
                <a:gridCol w="2496002">
                  <a:extLst>
                    <a:ext uri="{9D8B030D-6E8A-4147-A177-3AD203B41FA5}">
                      <a16:colId xmlns:a16="http://schemas.microsoft.com/office/drawing/2014/main" val="3681856444"/>
                    </a:ext>
                  </a:extLst>
                </a:gridCol>
                <a:gridCol w="1719331">
                  <a:extLst>
                    <a:ext uri="{9D8B030D-6E8A-4147-A177-3AD203B41FA5}">
                      <a16:colId xmlns:a16="http://schemas.microsoft.com/office/drawing/2014/main" val="2347785210"/>
                    </a:ext>
                  </a:extLst>
                </a:gridCol>
                <a:gridCol w="7102764">
                  <a:extLst>
                    <a:ext uri="{9D8B030D-6E8A-4147-A177-3AD203B41FA5}">
                      <a16:colId xmlns:a16="http://schemas.microsoft.com/office/drawing/2014/main" val="3211390964"/>
                    </a:ext>
                  </a:extLst>
                </a:gridCol>
              </a:tblGrid>
              <a:tr h="288559">
                <a:tc>
                  <a:txBody>
                    <a:bodyPr/>
                    <a:lstStyle/>
                    <a:p>
                      <a:pPr algn="ctr" fontAlgn="ctr"/>
                      <a:r>
                        <a:rPr lang="en-US" sz="1400" b="1" i="0" u="none" strike="noStrike">
                          <a:solidFill>
                            <a:srgbClr val="FFFFFF"/>
                          </a:solidFill>
                          <a:effectLst/>
                          <a:latin typeface="+mn-lt"/>
                        </a:rPr>
                        <a:t>16 Best Practices </a:t>
                      </a:r>
                    </a:p>
                  </a:txBody>
                  <a:tcPr marL="1631" marR="1631" marT="1631" marB="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en-US" sz="1400" b="1" i="0" u="none" strike="noStrike">
                          <a:solidFill>
                            <a:srgbClr val="FFFFFF"/>
                          </a:solidFill>
                          <a:effectLst/>
                          <a:latin typeface="+mn-lt"/>
                        </a:rPr>
                        <a:t>Focus Areas</a:t>
                      </a:r>
                    </a:p>
                  </a:txBody>
                  <a:tcPr marL="1631" marR="1631" marT="1631"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en-US" sz="1400" b="1" i="0" u="none" strike="noStrike">
                          <a:solidFill>
                            <a:srgbClr val="FFFFFF"/>
                          </a:solidFill>
                          <a:effectLst/>
                          <a:latin typeface="+mn-lt"/>
                        </a:rPr>
                        <a:t>Possible  Sub-Topics</a:t>
                      </a:r>
                    </a:p>
                  </a:txBody>
                  <a:tcPr marL="1631" marR="1631" marT="1631"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393025715"/>
                  </a:ext>
                </a:extLst>
              </a:tr>
              <a:tr h="602816">
                <a:tc>
                  <a:txBody>
                    <a:bodyPr/>
                    <a:lstStyle/>
                    <a:p>
                      <a:pPr algn="l" fontAlgn="ctr"/>
                      <a:r>
                        <a:rPr lang="en-US" sz="1400" b="0" i="0" u="none" strike="noStrike">
                          <a:solidFill>
                            <a:sysClr val="windowText" lastClr="000000"/>
                          </a:solidFill>
                          <a:effectLst/>
                          <a:latin typeface="+mn-lt"/>
                        </a:rPr>
                        <a:t>Incident Command</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119062" indent="0" algn="l" fontAlgn="ctr">
                        <a:buFont typeface="+mj-lt"/>
                        <a:buNone/>
                      </a:pPr>
                      <a:r>
                        <a:rPr lang="en-US" sz="1400" b="1" i="0" u="none" strike="noStrike">
                          <a:solidFill>
                            <a:sysClr val="windowText" lastClr="000000"/>
                          </a:solidFill>
                          <a:effectLst/>
                          <a:latin typeface="+mn-lt"/>
                        </a:rPr>
                        <a:t>Team</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rowSpan="3">
                  <a:txBody>
                    <a:bodyPr/>
                    <a:lstStyle/>
                    <a:p>
                      <a:pPr marL="285750" indent="-285750">
                        <a:buFont typeface="Arial" panose="020B0604020202020204" pitchFamily="34" charset="0"/>
                        <a:buChar char="•"/>
                      </a:pPr>
                      <a:r>
                        <a:rPr lang="en-US" sz="1800" dirty="0"/>
                        <a:t>Coordination of entire response. Collaboration as opposed to EM Team vs. VS team vs. Partner Team?</a:t>
                      </a:r>
                    </a:p>
                    <a:p>
                      <a:pPr marL="285750" lvl="0" indent="-285750" algn="l">
                        <a:buFont typeface="Arial" panose="020B0604020202020204" pitchFamily="34" charset="0"/>
                        <a:buChar char="•"/>
                      </a:pPr>
                      <a:r>
                        <a:rPr lang="en-US" sz="1800" kern="1200" dirty="0">
                          <a:solidFill>
                            <a:schemeClr val="dk1"/>
                          </a:solidFill>
                          <a:effectLst/>
                          <a:latin typeface="+mn-lt"/>
                          <a:ea typeface="+mn-ea"/>
                          <a:cs typeface="+mn-cs"/>
                        </a:rPr>
                        <a:t>Psychosocial support across all areas - including own team</a:t>
                      </a:r>
                    </a:p>
                    <a:p>
                      <a:pPr marL="285750" lvl="0" indent="-285750" algn="l">
                        <a:buFont typeface="Arial" panose="020B0604020202020204" pitchFamily="34" charset="0"/>
                        <a:buChar char="•"/>
                      </a:pPr>
                      <a:r>
                        <a:rPr lang="en-US" sz="1800" kern="1200" dirty="0">
                          <a:solidFill>
                            <a:schemeClr val="dk1"/>
                          </a:solidFill>
                          <a:effectLst/>
                          <a:latin typeface="+mn-lt"/>
                          <a:ea typeface="+mn-ea"/>
                          <a:cs typeface="+mn-cs"/>
                        </a:rPr>
                        <a:t>What were the value of previous training and exercise?</a:t>
                      </a:r>
                    </a:p>
                    <a:p>
                      <a:pPr marL="285750" lvl="0" indent="-285750" algn="l">
                        <a:buFont typeface="Arial" panose="020B0604020202020204" pitchFamily="34" charset="0"/>
                        <a:buChar char="•"/>
                      </a:pPr>
                      <a:r>
                        <a:rPr lang="en-US" sz="1800" kern="1200" dirty="0">
                          <a:solidFill>
                            <a:schemeClr val="dk1"/>
                          </a:solidFill>
                          <a:effectLst/>
                          <a:latin typeface="+mn-lt"/>
                          <a:ea typeface="+mn-ea"/>
                          <a:cs typeface="+mn-cs"/>
                        </a:rPr>
                        <a:t>What do you wish you knew prior to response?</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7559813"/>
                  </a:ext>
                </a:extLst>
              </a:tr>
              <a:tr h="679417">
                <a:tc>
                  <a:txBody>
                    <a:bodyPr/>
                    <a:lstStyle/>
                    <a:p>
                      <a:pPr algn="l" fontAlgn="ctr"/>
                      <a:r>
                        <a:rPr lang="en-US" sz="1400" b="0">
                          <a:solidFill>
                            <a:schemeClr val="tx1"/>
                          </a:solidFill>
                        </a:rPr>
                        <a:t>First Responder Support</a:t>
                      </a:r>
                      <a:endParaRPr lang="en-US" sz="1400" b="1" i="0" u="none" strike="noStrike">
                        <a:solidFill>
                          <a:sysClr val="windowText" lastClr="000000"/>
                        </a:solidFill>
                        <a:effectLst/>
                        <a:latin typeface="+mn-lt"/>
                      </a:endParaRP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119062" marR="0" lvl="0" indent="0" algn="l" defTabSz="914400" rtl="0" eaLnBrk="1" fontAlgn="ctr" latinLnBrk="0" hangingPunct="1">
                        <a:lnSpc>
                          <a:spcPct val="100000"/>
                        </a:lnSpc>
                        <a:spcBef>
                          <a:spcPts val="0"/>
                        </a:spcBef>
                        <a:spcAft>
                          <a:spcPts val="0"/>
                        </a:spcAft>
                        <a:buClrTx/>
                        <a:buSzTx/>
                        <a:buFont typeface="+mj-lt"/>
                        <a:buNone/>
                        <a:tabLst/>
                        <a:defRPr/>
                      </a:pPr>
                      <a:r>
                        <a:rPr lang="en-US" sz="1400" b="1" kern="1200">
                          <a:solidFill>
                            <a:schemeClr val="dk1"/>
                          </a:solidFill>
                          <a:effectLst/>
                          <a:latin typeface="+mn-lt"/>
                          <a:ea typeface="+mn-ea"/>
                          <a:cs typeface="+mn-cs"/>
                        </a:rPr>
                        <a:t>Team</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vMerge="1">
                  <a:txBody>
                    <a:bodyPr/>
                    <a:lstStyle/>
                    <a:p>
                      <a:pPr marL="285750" indent="-285750">
                        <a:buFont typeface="Arial" panose="020B0604020202020204" pitchFamily="34" charset="0"/>
                        <a:buChar char="•"/>
                      </a:pPr>
                      <a:endParaRPr lang="en-US" sz="180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55917004"/>
                  </a:ext>
                </a:extLst>
              </a:tr>
              <a:tr h="679417">
                <a:tc>
                  <a:txBody>
                    <a:bodyPr/>
                    <a:lstStyle/>
                    <a:p>
                      <a:pPr algn="l" fontAlgn="ctr"/>
                      <a:r>
                        <a:rPr lang="en-US" sz="1400" b="0"/>
                        <a:t>Training and Exercise</a:t>
                      </a:r>
                      <a:endParaRPr lang="en-US" sz="1400" b="1" i="0" u="none" strike="noStrike">
                        <a:solidFill>
                          <a:sysClr val="windowText" lastClr="000000"/>
                        </a:solidFill>
                        <a:effectLst/>
                        <a:latin typeface="+mn-lt"/>
                      </a:endParaRP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119062" marR="0" lvl="0" indent="0" algn="l" defTabSz="914400" rtl="0" eaLnBrk="1" fontAlgn="ctr" latinLnBrk="0" hangingPunct="1">
                        <a:lnSpc>
                          <a:spcPct val="100000"/>
                        </a:lnSpc>
                        <a:spcBef>
                          <a:spcPts val="0"/>
                        </a:spcBef>
                        <a:spcAft>
                          <a:spcPts val="0"/>
                        </a:spcAft>
                        <a:buClrTx/>
                        <a:buSzTx/>
                        <a:buFont typeface="+mj-lt"/>
                        <a:buNone/>
                        <a:tabLst/>
                        <a:defRPr/>
                      </a:pPr>
                      <a:r>
                        <a:rPr lang="en-US" sz="1400" b="1" kern="1200">
                          <a:solidFill>
                            <a:schemeClr val="dk1"/>
                          </a:solidFill>
                          <a:effectLst/>
                          <a:latin typeface="+mn-lt"/>
                          <a:ea typeface="+mn-ea"/>
                          <a:cs typeface="+mn-cs"/>
                        </a:rPr>
                        <a:t>Team</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vMerge="1">
                  <a:txBody>
                    <a:bodyPr/>
                    <a:lstStyle/>
                    <a:p>
                      <a:pPr marL="285750" indent="-285750">
                        <a:buFont typeface="Arial" panose="020B0604020202020204" pitchFamily="34" charset="0"/>
                        <a:buChar char="•"/>
                      </a:pPr>
                      <a:endParaRPr lang="en-US" sz="180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8355542"/>
                  </a:ext>
                </a:extLst>
              </a:tr>
              <a:tr h="679417">
                <a:tc>
                  <a:txBody>
                    <a:bodyPr/>
                    <a:lstStyle/>
                    <a:p>
                      <a:pPr algn="l" fontAlgn="ctr"/>
                      <a:r>
                        <a:rPr lang="en-US" sz="1400" b="0" i="0" u="none" strike="noStrike" cap="none">
                          <a:solidFill>
                            <a:schemeClr val="dk1"/>
                          </a:solidFill>
                          <a:latin typeface="+mn-lt"/>
                          <a:ea typeface="+mn-ea"/>
                          <a:cs typeface="+mn-cs"/>
                          <a:sym typeface="Arial"/>
                        </a:rPr>
                        <a:t>Family Friends Reception/ Notification Center (FRC)</a:t>
                      </a:r>
                      <a:endParaRPr lang="en-US" sz="1400" b="1" i="0" u="none" strike="noStrike">
                        <a:solidFill>
                          <a:sysClr val="windowText" lastClr="000000"/>
                        </a:solidFill>
                        <a:effectLst/>
                        <a:latin typeface="+mn-lt"/>
                      </a:endParaRP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119062" marR="0" lvl="0" indent="0" algn="l" defTabSz="914400" rtl="0" eaLnBrk="1" fontAlgn="ctr" latinLnBrk="0" hangingPunct="1">
                        <a:lnSpc>
                          <a:spcPct val="100000"/>
                        </a:lnSpc>
                        <a:spcBef>
                          <a:spcPts val="0"/>
                        </a:spcBef>
                        <a:spcAft>
                          <a:spcPts val="0"/>
                        </a:spcAft>
                        <a:buClrTx/>
                        <a:buSzTx/>
                        <a:buFont typeface="+mj-lt"/>
                        <a:buNone/>
                        <a:tabLst/>
                        <a:defRPr/>
                      </a:pPr>
                      <a:r>
                        <a:rPr lang="en-US" sz="1400" b="1" u="none" strike="noStrike" kern="1200">
                          <a:solidFill>
                            <a:sysClr val="windowText" lastClr="000000"/>
                          </a:solidFill>
                          <a:effectLst/>
                          <a:latin typeface="+mn-lt"/>
                          <a:ea typeface="+mn-ea"/>
                          <a:cs typeface="+mn-cs"/>
                        </a:rPr>
                        <a:t>Mission/Service</a:t>
                      </a:r>
                    </a:p>
                    <a:p>
                      <a:pPr marL="119062" marR="0" lvl="0" indent="0" algn="l" defTabSz="914400" rtl="0" eaLnBrk="1" fontAlgn="ctr" latinLnBrk="0" hangingPunct="1">
                        <a:lnSpc>
                          <a:spcPct val="100000"/>
                        </a:lnSpc>
                        <a:spcBef>
                          <a:spcPts val="0"/>
                        </a:spcBef>
                        <a:spcAft>
                          <a:spcPts val="0"/>
                        </a:spcAft>
                        <a:buClrTx/>
                        <a:buSzTx/>
                        <a:buFont typeface="+mj-lt"/>
                        <a:buNone/>
                        <a:tabLst/>
                        <a:defRPr/>
                      </a:pPr>
                      <a:endParaRPr lang="en-US" sz="1400" b="1" kern="1200">
                        <a:solidFill>
                          <a:schemeClr val="dk1"/>
                        </a:solidFill>
                        <a:effectLst/>
                        <a:latin typeface="+mn-lt"/>
                        <a:ea typeface="+mn-ea"/>
                        <a:cs typeface="+mn-cs"/>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rowSpan="3">
                  <a:txBody>
                    <a:bodyPr/>
                    <a:lstStyle/>
                    <a:p>
                      <a:pPr marL="285750" lvl="0" indent="-285750" algn="l">
                        <a:buFont typeface="Arial" panose="020B0604020202020204" pitchFamily="34" charset="0"/>
                        <a:buChar char="•"/>
                      </a:pPr>
                      <a:r>
                        <a:rPr lang="en-US" sz="1800" kern="1200">
                          <a:solidFill>
                            <a:schemeClr val="dk1"/>
                          </a:solidFill>
                          <a:effectLst/>
                          <a:latin typeface="+mn-lt"/>
                          <a:ea typeface="+mn-ea"/>
                          <a:cs typeface="+mn-cs"/>
                        </a:rPr>
                        <a:t>Operational effectiveness. Were clients’ needs met? </a:t>
                      </a:r>
                    </a:p>
                    <a:p>
                      <a:pPr marL="285750" lvl="0" indent="-285750" algn="l">
                        <a:buFont typeface="Arial" panose="020B0604020202020204" pitchFamily="34" charset="0"/>
                        <a:buChar char="•"/>
                      </a:pPr>
                      <a:r>
                        <a:rPr lang="en-US" sz="1800" kern="1200">
                          <a:solidFill>
                            <a:schemeClr val="dk1"/>
                          </a:solidFill>
                          <a:effectLst/>
                          <a:latin typeface="+mn-lt"/>
                          <a:ea typeface="+mn-ea"/>
                          <a:cs typeface="+mn-cs"/>
                        </a:rPr>
                        <a:t>Did we follow the existing plan?</a:t>
                      </a:r>
                    </a:p>
                    <a:p>
                      <a:pPr marL="742950" lvl="1" indent="-285750" algn="l">
                        <a:buFont typeface="Arial" panose="020B0604020202020204" pitchFamily="34" charset="0"/>
                        <a:buChar char="•"/>
                      </a:pPr>
                      <a:r>
                        <a:rPr lang="en-US" sz="1800" kern="1200">
                          <a:solidFill>
                            <a:schemeClr val="dk1"/>
                          </a:solidFill>
                          <a:effectLst/>
                          <a:latin typeface="+mn-lt"/>
                          <a:ea typeface="+mn-ea"/>
                          <a:cs typeface="+mn-cs"/>
                        </a:rPr>
                        <a:t>If no, why did we deviate?</a:t>
                      </a:r>
                    </a:p>
                    <a:p>
                      <a:pPr marL="285750" lvl="0" indent="-285750" algn="l">
                        <a:buFont typeface="Arial" panose="020B0604020202020204" pitchFamily="34" charset="0"/>
                        <a:buChar char="•"/>
                      </a:pPr>
                      <a:r>
                        <a:rPr lang="en-US" sz="1800" kern="1200">
                          <a:solidFill>
                            <a:schemeClr val="dk1"/>
                          </a:solidFill>
                          <a:effectLst/>
                          <a:latin typeface="+mn-lt"/>
                          <a:ea typeface="+mn-ea"/>
                          <a:cs typeface="+mn-cs"/>
                        </a:rPr>
                        <a:t>How did we communicate with partners, EM, victims/families?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a:solidFill>
                            <a:schemeClr val="dk1"/>
                          </a:solidFill>
                          <a:effectLst/>
                          <a:latin typeface="+mn-lt"/>
                          <a:ea typeface="+mn-ea"/>
                          <a:cs typeface="+mn-cs"/>
                        </a:rPr>
                        <a:t>Was messaging coordinated?</a:t>
                      </a:r>
                      <a:r>
                        <a:rPr lang="en-US" sz="1800" b="0" i="0" u="none" strike="noStrike">
                          <a:solidFill>
                            <a:sysClr val="windowText" lastClr="000000"/>
                          </a:solidFill>
                          <a:effectLst/>
                          <a:latin typeface="+mn-lt"/>
                        </a:rPr>
                        <a:t> </a:t>
                      </a:r>
                    </a:p>
                    <a:p>
                      <a:pPr marL="742950" lvl="1" indent="-285750" algn="l">
                        <a:buFont typeface="Arial" panose="020B0604020202020204" pitchFamily="34" charset="0"/>
                        <a:buChar char="•"/>
                      </a:pPr>
                      <a:endParaRPr lang="en-US" sz="180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42580281"/>
                  </a:ext>
                </a:extLst>
              </a:tr>
              <a:tr h="679417">
                <a:tc>
                  <a:txBody>
                    <a:bodyPr/>
                    <a:lstStyle/>
                    <a:p>
                      <a:pPr algn="ctr" fontAlgn="ctr"/>
                      <a:r>
                        <a:rPr lang="en-US" sz="1400" b="0"/>
                        <a:t>Family/Friends Assistance Center (FAC) Plan</a:t>
                      </a:r>
                      <a:endParaRPr lang="en-US" sz="1400" b="1" i="0" u="none" strike="noStrike">
                        <a:solidFill>
                          <a:sysClr val="windowText" lastClr="000000"/>
                        </a:solidFill>
                        <a:effectLst/>
                        <a:latin typeface="+mn-lt"/>
                      </a:endParaRP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119062" marR="0" lvl="0" indent="0" algn="l" defTabSz="914400" rtl="0" eaLnBrk="1" fontAlgn="ctr" latinLnBrk="0" hangingPunct="1">
                        <a:lnSpc>
                          <a:spcPct val="100000"/>
                        </a:lnSpc>
                        <a:spcBef>
                          <a:spcPts val="0"/>
                        </a:spcBef>
                        <a:spcAft>
                          <a:spcPts val="0"/>
                        </a:spcAft>
                        <a:buClrTx/>
                        <a:buSzTx/>
                        <a:buFont typeface="+mj-lt"/>
                        <a:buNone/>
                        <a:tabLst/>
                        <a:defRPr/>
                      </a:pPr>
                      <a:r>
                        <a:rPr lang="en-US" sz="1400" b="1" i="0" u="none" strike="noStrike">
                          <a:solidFill>
                            <a:sysClr val="windowText" lastClr="000000"/>
                          </a:solidFill>
                          <a:effectLst/>
                          <a:latin typeface="+mn-lt"/>
                        </a:rPr>
                        <a:t>Mission/Service </a:t>
                      </a:r>
                    </a:p>
                    <a:p>
                      <a:pPr marL="119062" marR="0" lvl="0" indent="0" algn="l" defTabSz="914400" rtl="0" eaLnBrk="1" fontAlgn="ctr" latinLnBrk="0" hangingPunct="1">
                        <a:lnSpc>
                          <a:spcPct val="100000"/>
                        </a:lnSpc>
                        <a:spcBef>
                          <a:spcPts val="0"/>
                        </a:spcBef>
                        <a:spcAft>
                          <a:spcPts val="0"/>
                        </a:spcAft>
                        <a:buClrTx/>
                        <a:buSzTx/>
                        <a:buFont typeface="+mj-lt"/>
                        <a:buNone/>
                        <a:tabLst/>
                        <a:defRPr/>
                      </a:pPr>
                      <a:endParaRPr lang="en-US" sz="1400" b="1" kern="1200">
                        <a:solidFill>
                          <a:schemeClr val="dk1"/>
                        </a:solidFill>
                        <a:effectLst/>
                        <a:latin typeface="+mn-lt"/>
                        <a:ea typeface="+mn-ea"/>
                        <a:cs typeface="+mn-cs"/>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vMerge="1">
                  <a:txBody>
                    <a:bodyPr/>
                    <a:lstStyle/>
                    <a:p>
                      <a:pPr marL="285750" indent="-285750">
                        <a:buFont typeface="Arial" panose="020B0604020202020204" pitchFamily="34" charset="0"/>
                        <a:buChar char="•"/>
                      </a:pPr>
                      <a:endParaRPr lang="en-US" sz="200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9393713"/>
                  </a:ext>
                </a:extLst>
              </a:tr>
              <a:tr h="793764">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400" b="0"/>
                        <a:t>Planning &amp; Preparedness Grants and Emergency Funding Assistance</a:t>
                      </a:r>
                    </a:p>
                    <a:p>
                      <a:pPr algn="l" fontAlgn="ctr"/>
                      <a:endParaRPr lang="en-US" sz="1400" b="1" i="0" u="none" strike="noStrike">
                        <a:solidFill>
                          <a:sysClr val="windowText" lastClr="000000"/>
                        </a:solidFill>
                        <a:effectLst/>
                        <a:latin typeface="+mn-lt"/>
                      </a:endParaRP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119062" marR="0" lvl="0" indent="0" algn="l" defTabSz="914400" rtl="0" eaLnBrk="1" fontAlgn="ctr" latinLnBrk="0" hangingPunct="1">
                        <a:lnSpc>
                          <a:spcPct val="100000"/>
                        </a:lnSpc>
                        <a:spcBef>
                          <a:spcPts val="0"/>
                        </a:spcBef>
                        <a:spcAft>
                          <a:spcPts val="0"/>
                        </a:spcAft>
                        <a:buClrTx/>
                        <a:buSzTx/>
                        <a:buFont typeface="+mj-lt"/>
                        <a:buNone/>
                        <a:tabLst/>
                        <a:defRPr/>
                      </a:pPr>
                      <a:r>
                        <a:rPr lang="en-US" sz="1400" b="1" kern="1200" dirty="0">
                          <a:solidFill>
                            <a:schemeClr val="dk1"/>
                          </a:solidFill>
                          <a:effectLst/>
                          <a:latin typeface="+mn-lt"/>
                          <a:ea typeface="+mn-ea"/>
                          <a:cs typeface="+mn-cs"/>
                        </a:rPr>
                        <a:t>Mission/Service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vMerge="1">
                  <a:txBody>
                    <a:bodyPr/>
                    <a:lstStyle/>
                    <a:p>
                      <a:pPr marL="174625" indent="-174625"/>
                      <a:endParaRPr lang="en-US" sz="1600" b="0" i="0" u="none" strike="noStrike" cap="none">
                        <a:solidFill>
                          <a:schemeClr val="dk1"/>
                        </a:solidFill>
                        <a:latin typeface="+mn-lt"/>
                        <a:ea typeface="+mn-ea"/>
                        <a:cs typeface="+mn-cs"/>
                        <a:sym typeface="Aria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8893123"/>
                  </a:ext>
                </a:extLst>
              </a:tr>
            </a:tbl>
          </a:graphicData>
        </a:graphic>
      </p:graphicFrame>
      <p:sp>
        <p:nvSpPr>
          <p:cNvPr id="4" name="TextBox 3">
            <a:extLst>
              <a:ext uri="{FF2B5EF4-FFF2-40B4-BE49-F238E27FC236}">
                <a16:creationId xmlns:a16="http://schemas.microsoft.com/office/drawing/2014/main" id="{0F720F84-70D0-46CE-905E-4F05E0C7904F}"/>
              </a:ext>
            </a:extLst>
          </p:cNvPr>
          <p:cNvSpPr txBox="1"/>
          <p:nvPr/>
        </p:nvSpPr>
        <p:spPr>
          <a:xfrm>
            <a:off x="3994304" y="426397"/>
            <a:ext cx="8197696" cy="774571"/>
          </a:xfrm>
          <a:prstGeom prst="rect">
            <a:avLst/>
          </a:prstGeom>
          <a:noFill/>
        </p:spPr>
        <p:txBody>
          <a:bodyPr wrap="square" rtlCol="0">
            <a:spAutoFit/>
          </a:bodyPr>
          <a:lstStyle/>
          <a:p>
            <a:pPr lvl="1" algn="ctr">
              <a:spcBef>
                <a:spcPts val="1000"/>
              </a:spcBef>
              <a:buClr>
                <a:schemeClr val="accent1"/>
              </a:buClr>
              <a:buSzPct val="80000"/>
            </a:pPr>
            <a:r>
              <a:rPr lang="en-US" i="1" dirty="0">
                <a:solidFill>
                  <a:schemeClr val="bg1"/>
                </a:solidFill>
                <a:latin typeface="Akzidenz-Grotesk Std Regular" panose="02000503030000020003" pitchFamily="2" charset="0"/>
                <a:cs typeface="Arial" panose="020B0604020202020204" pitchFamily="34" charset="0"/>
              </a:rPr>
              <a:t>It can be helpful to match up Focus Areas with ICPTTA Best Practices. </a:t>
            </a:r>
          </a:p>
          <a:p>
            <a:pPr lvl="1" algn="ctr">
              <a:spcBef>
                <a:spcPts val="1000"/>
              </a:spcBef>
              <a:buClr>
                <a:schemeClr val="accent1"/>
              </a:buClr>
              <a:buSzPct val="80000"/>
            </a:pPr>
            <a:r>
              <a:rPr lang="en-US" i="1" dirty="0">
                <a:solidFill>
                  <a:schemeClr val="bg1"/>
                </a:solidFill>
                <a:latin typeface="Akzidenz-Grotesk Std Regular" panose="02000503030000020003" pitchFamily="2" charset="0"/>
                <a:cs typeface="Arial" panose="020B0604020202020204" pitchFamily="34" charset="0"/>
              </a:rPr>
              <a:t>Each ICPTTA Best Practices may line up with more than one focus area.</a:t>
            </a:r>
          </a:p>
        </p:txBody>
      </p:sp>
    </p:spTree>
    <p:extLst>
      <p:ext uri="{BB962C8B-B14F-4D97-AF65-F5344CB8AC3E}">
        <p14:creationId xmlns:p14="http://schemas.microsoft.com/office/powerpoint/2010/main" val="2859976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7E58DCD-6A95-431E-BAB4-EED647DC42B5}"/>
              </a:ext>
            </a:extLst>
          </p:cNvPr>
          <p:cNvSpPr/>
          <p:nvPr/>
        </p:nvSpPr>
        <p:spPr>
          <a:xfrm>
            <a:off x="298026" y="484680"/>
            <a:ext cx="8489246" cy="707886"/>
          </a:xfrm>
          <a:prstGeom prst="rect">
            <a:avLst/>
          </a:prstGeom>
        </p:spPr>
        <p:txBody>
          <a:bodyPr wrap="square">
            <a:spAutoFit/>
          </a:bodyPr>
          <a:lstStyle/>
          <a:p>
            <a:pPr algn="ctr"/>
            <a:r>
              <a:rPr lang="en-US" sz="4000">
                <a:solidFill>
                  <a:schemeClr val="bg1"/>
                </a:solidFill>
                <a:latin typeface="Akzidenz-Grotesk Std Regular" panose="02000503030000020003" pitchFamily="2" charset="0"/>
                <a:cs typeface="Arial" panose="020B0604020202020204" pitchFamily="34" charset="0"/>
              </a:rPr>
              <a:t>AAR Focus Areas Cont.</a:t>
            </a:r>
            <a:endParaRPr lang="en-US" sz="3200">
              <a:solidFill>
                <a:schemeClr val="bg1"/>
              </a:solidFill>
              <a:latin typeface="Akzidenz-Grotesk Std Regular" panose="02000503030000020003" pitchFamily="2" charset="0"/>
              <a:cs typeface="Arial" panose="020B0604020202020204" pitchFamily="34" charset="0"/>
            </a:endParaRPr>
          </a:p>
        </p:txBody>
      </p:sp>
      <p:graphicFrame>
        <p:nvGraphicFramePr>
          <p:cNvPr id="8" name="Table 7">
            <a:extLst>
              <a:ext uri="{FF2B5EF4-FFF2-40B4-BE49-F238E27FC236}">
                <a16:creationId xmlns:a16="http://schemas.microsoft.com/office/drawing/2014/main" id="{BB34EFD1-41F1-4C4E-92A6-7EB5264F1282}"/>
              </a:ext>
            </a:extLst>
          </p:cNvPr>
          <p:cNvGraphicFramePr>
            <a:graphicFrameLocks noGrp="1"/>
          </p:cNvGraphicFramePr>
          <p:nvPr/>
        </p:nvGraphicFramePr>
        <p:xfrm>
          <a:off x="298026" y="1426834"/>
          <a:ext cx="11433386" cy="4819998"/>
        </p:xfrm>
        <a:graphic>
          <a:graphicData uri="http://schemas.openxmlformats.org/drawingml/2006/table">
            <a:tbl>
              <a:tblPr firstRow="1" bandRow="1">
                <a:tableStyleId>{5C22544A-7EE6-4342-B048-85BDC9FD1C3A}</a:tableStyleId>
              </a:tblPr>
              <a:tblGrid>
                <a:gridCol w="2586583">
                  <a:extLst>
                    <a:ext uri="{9D8B030D-6E8A-4147-A177-3AD203B41FA5}">
                      <a16:colId xmlns:a16="http://schemas.microsoft.com/office/drawing/2014/main" val="3681856444"/>
                    </a:ext>
                  </a:extLst>
                </a:gridCol>
                <a:gridCol w="1716989">
                  <a:extLst>
                    <a:ext uri="{9D8B030D-6E8A-4147-A177-3AD203B41FA5}">
                      <a16:colId xmlns:a16="http://schemas.microsoft.com/office/drawing/2014/main" val="2347785210"/>
                    </a:ext>
                  </a:extLst>
                </a:gridCol>
                <a:gridCol w="7129814">
                  <a:extLst>
                    <a:ext uri="{9D8B030D-6E8A-4147-A177-3AD203B41FA5}">
                      <a16:colId xmlns:a16="http://schemas.microsoft.com/office/drawing/2014/main" val="3211390964"/>
                    </a:ext>
                  </a:extLst>
                </a:gridCol>
              </a:tblGrid>
              <a:tr h="292863">
                <a:tc>
                  <a:txBody>
                    <a:bodyPr/>
                    <a:lstStyle/>
                    <a:p>
                      <a:pPr algn="ctr" fontAlgn="ctr"/>
                      <a:r>
                        <a:rPr lang="en-US" sz="1400" b="1" i="0" u="none" strike="noStrike">
                          <a:solidFill>
                            <a:srgbClr val="FFFFFF"/>
                          </a:solidFill>
                          <a:effectLst/>
                          <a:latin typeface="+mn-lt"/>
                        </a:rPr>
                        <a:t>16 Best Practices </a:t>
                      </a:r>
                    </a:p>
                  </a:txBody>
                  <a:tcPr marL="1631" marR="1631" marT="1631" marB="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en-US" sz="1400" b="1" i="0" u="none" strike="noStrike">
                          <a:solidFill>
                            <a:srgbClr val="FFFFFF"/>
                          </a:solidFill>
                          <a:effectLst/>
                          <a:latin typeface="+mn-lt"/>
                        </a:rPr>
                        <a:t>Focus Areas</a:t>
                      </a:r>
                    </a:p>
                  </a:txBody>
                  <a:tcPr marL="1631" marR="1631" marT="1631"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en-US" sz="1400" b="1" i="0" u="none" strike="noStrike">
                          <a:solidFill>
                            <a:srgbClr val="FFFFFF"/>
                          </a:solidFill>
                          <a:effectLst/>
                          <a:latin typeface="+mn-lt"/>
                        </a:rPr>
                        <a:t> Sub-Topics</a:t>
                      </a:r>
                    </a:p>
                  </a:txBody>
                  <a:tcPr marL="1631" marR="1631" marT="1631"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393025715"/>
                  </a:ext>
                </a:extLst>
              </a:tr>
              <a:tr h="611805">
                <a:tc>
                  <a:txBody>
                    <a:bodyPr/>
                    <a:lstStyle/>
                    <a:p>
                      <a:pPr algn="l" fontAlgn="ctr"/>
                      <a:r>
                        <a:rPr lang="en-US" sz="1400" b="0"/>
                        <a:t>Community Resilience Planning</a:t>
                      </a:r>
                      <a:endParaRPr lang="en-US" sz="1400" b="1" i="0" u="none" strike="noStrike">
                        <a:solidFill>
                          <a:sysClr val="windowText" lastClr="000000"/>
                        </a:solidFill>
                        <a:effectLst/>
                        <a:latin typeface="+mn-lt"/>
                      </a:endParaRP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19062" marR="0" lvl="0" indent="0" algn="l" defTabSz="914400" rtl="0" eaLnBrk="1" fontAlgn="ctr" latinLnBrk="0" hangingPunct="1">
                        <a:lnSpc>
                          <a:spcPct val="100000"/>
                        </a:lnSpc>
                        <a:spcBef>
                          <a:spcPts val="0"/>
                        </a:spcBef>
                        <a:spcAft>
                          <a:spcPts val="0"/>
                        </a:spcAft>
                        <a:buClrTx/>
                        <a:buSzTx/>
                        <a:buFont typeface="+mj-lt"/>
                        <a:buNone/>
                        <a:tabLst/>
                        <a:defRPr/>
                      </a:pPr>
                      <a:r>
                        <a:rPr lang="en-US" sz="1400" b="1" kern="1200">
                          <a:solidFill>
                            <a:schemeClr val="dk1"/>
                          </a:solidFill>
                          <a:effectLst/>
                          <a:latin typeface="+mn-lt"/>
                          <a:ea typeface="+mn-ea"/>
                          <a:cs typeface="+mn-cs"/>
                        </a:rPr>
                        <a:t>Mission/Service &amp; Process</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74625" indent="-174625"/>
                      <a:r>
                        <a:rPr lang="en-US" sz="1600" b="0" i="0" u="none" strike="noStrike" cap="none">
                          <a:solidFill>
                            <a:srgbClr val="FF0000"/>
                          </a:solidFill>
                          <a:latin typeface="+mn-lt"/>
                          <a:ea typeface="+mn-ea"/>
                          <a:cs typeface="+mn-cs"/>
                          <a:sym typeface="Arial"/>
                        </a:rPr>
                        <a:t>See sub-topics items under both Mission/Service and Process</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14197661"/>
                  </a:ext>
                </a:extLst>
              </a:tr>
              <a:tr h="611805">
                <a:tc>
                  <a:txBody>
                    <a:bodyPr/>
                    <a:lstStyle/>
                    <a:p>
                      <a:pPr algn="l" fontAlgn="ctr"/>
                      <a:r>
                        <a:rPr lang="en-US" sz="1400" b="0" i="0" u="none" strike="noStrike" cap="none">
                          <a:solidFill>
                            <a:schemeClr val="dk1"/>
                          </a:solidFill>
                          <a:latin typeface="+mn-lt"/>
                          <a:ea typeface="+mn-ea"/>
                          <a:cs typeface="+mn-cs"/>
                          <a:sym typeface="Arial"/>
                        </a:rPr>
                        <a:t>Victim Identification &amp; Notification Protocol</a:t>
                      </a:r>
                      <a:endParaRPr lang="en-US" sz="1400" b="1" i="0" u="none" strike="noStrike">
                        <a:solidFill>
                          <a:sysClr val="windowText" lastClr="000000"/>
                        </a:solidFill>
                        <a:effectLst/>
                        <a:latin typeface="+mn-lt"/>
                      </a:endParaRP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19062" marR="0" lvl="0" indent="0" algn="l" defTabSz="914400" rtl="0" eaLnBrk="1" fontAlgn="ctr" latinLnBrk="0" hangingPunct="1">
                        <a:lnSpc>
                          <a:spcPct val="100000"/>
                        </a:lnSpc>
                        <a:spcBef>
                          <a:spcPts val="0"/>
                        </a:spcBef>
                        <a:spcAft>
                          <a:spcPts val="0"/>
                        </a:spcAft>
                        <a:buClrTx/>
                        <a:buSzTx/>
                        <a:buFont typeface="+mj-lt"/>
                        <a:buNone/>
                        <a:tabLst/>
                        <a:defRPr/>
                      </a:pPr>
                      <a:r>
                        <a:rPr lang="en-US" sz="1400" b="1" kern="1200">
                          <a:solidFill>
                            <a:schemeClr val="dk1"/>
                          </a:solidFill>
                          <a:effectLst/>
                          <a:latin typeface="+mn-lt"/>
                          <a:ea typeface="+mn-ea"/>
                          <a:cs typeface="+mn-cs"/>
                        </a:rPr>
                        <a:t>Process</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rowSpan="4">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t>Inclusion of partners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t>Client feedback and experience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t>External partner feedback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u="none" strike="noStrike" cap="none">
                          <a:solidFill>
                            <a:schemeClr val="dk1"/>
                          </a:solidFill>
                          <a:latin typeface="+mn-lt"/>
                          <a:ea typeface="+mn-ea"/>
                          <a:cs typeface="+mn-cs"/>
                          <a:sym typeface="Arial"/>
                        </a:rPr>
                        <a:t>Media effects </a:t>
                      </a:r>
                      <a:endParaRPr lang="en-US" sz="1600" b="0" i="0" u="none" strike="noStrike">
                        <a:solidFill>
                          <a:sysClr val="windowText" lastClr="000000"/>
                        </a:solidFill>
                        <a:effectLst/>
                        <a:latin typeface="+mn-l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u="none" strike="noStrike">
                          <a:solidFill>
                            <a:sysClr val="windowText" lastClr="000000"/>
                          </a:solidFill>
                          <a:effectLst/>
                          <a:latin typeface="+mn-lt"/>
                        </a:rPr>
                        <a:t>Logistics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u="none" strike="noStrike">
                          <a:solidFill>
                            <a:sysClr val="windowText" lastClr="000000"/>
                          </a:solidFill>
                          <a:effectLst/>
                          <a:latin typeface="+mn-lt"/>
                        </a:rPr>
                        <a:t>Donation management </a:t>
                      </a:r>
                      <a:endParaRPr lang="en-US" sz="1600" b="0" i="0" u="none" strike="noStrike" cap="none">
                        <a:solidFill>
                          <a:schemeClr val="dk1"/>
                        </a:solidFill>
                        <a:latin typeface="+mn-lt"/>
                        <a:ea typeface="+mn-ea"/>
                        <a:cs typeface="+mn-cs"/>
                        <a:sym typeface="Aria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74336397"/>
                  </a:ext>
                </a:extLst>
              </a:tr>
              <a:tr h="734055">
                <a:tc>
                  <a:txBody>
                    <a:bodyPr/>
                    <a:lstStyle/>
                    <a:p>
                      <a:pPr algn="l" fontAlgn="ctr"/>
                      <a:r>
                        <a:rPr lang="en-US" sz="1400" b="0" i="0" u="none" strike="noStrike" cap="none">
                          <a:solidFill>
                            <a:schemeClr val="dk1"/>
                          </a:solidFill>
                          <a:latin typeface="+mn-lt"/>
                          <a:ea typeface="+mn-ea"/>
                          <a:cs typeface="+mn-cs"/>
                          <a:sym typeface="Arial"/>
                        </a:rPr>
                        <a:t>Public Information &amp; Crisis Communications Protocol</a:t>
                      </a:r>
                      <a:endParaRPr lang="en-US" sz="1400" b="1" i="0" u="none" strike="noStrike">
                        <a:solidFill>
                          <a:sysClr val="windowText" lastClr="000000"/>
                        </a:solidFill>
                        <a:effectLst/>
                        <a:latin typeface="+mn-lt"/>
                      </a:endParaRP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19062" marR="0" lvl="0" indent="0" algn="l" defTabSz="914400" rtl="0" eaLnBrk="1" fontAlgn="ctr" latinLnBrk="0" hangingPunct="1">
                        <a:lnSpc>
                          <a:spcPct val="100000"/>
                        </a:lnSpc>
                        <a:spcBef>
                          <a:spcPts val="0"/>
                        </a:spcBef>
                        <a:spcAft>
                          <a:spcPts val="0"/>
                        </a:spcAft>
                        <a:buClrTx/>
                        <a:buSzTx/>
                        <a:buFont typeface="+mj-lt"/>
                        <a:buNone/>
                        <a:tabLst/>
                        <a:defRPr/>
                      </a:pPr>
                      <a:r>
                        <a:rPr lang="en-US" sz="1400" b="1" kern="1200">
                          <a:solidFill>
                            <a:schemeClr val="dk1"/>
                          </a:solidFill>
                          <a:effectLst/>
                          <a:latin typeface="+mn-lt"/>
                          <a:ea typeface="+mn-ea"/>
                          <a:cs typeface="+mn-cs"/>
                        </a:rPr>
                        <a:t>Process</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pPr marL="174625" indent="-174625"/>
                      <a:endParaRPr lang="en-US" sz="1600" b="0" i="0" u="none" strike="noStrike" cap="none">
                        <a:solidFill>
                          <a:schemeClr val="dk1"/>
                        </a:solidFill>
                        <a:latin typeface="+mn-lt"/>
                        <a:ea typeface="+mn-ea"/>
                        <a:cs typeface="+mn-cs"/>
                        <a:sym typeface="Aria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1649823"/>
                  </a:ext>
                </a:extLst>
              </a:tr>
              <a:tr h="611805">
                <a:tc>
                  <a:txBody>
                    <a:bodyPr/>
                    <a:lstStyle/>
                    <a:p>
                      <a:pPr algn="l" fontAlgn="ctr"/>
                      <a:r>
                        <a:rPr lang="en-US" sz="1400" b="0"/>
                        <a:t>Financial Donation Management Protocol</a:t>
                      </a:r>
                      <a:endParaRPr lang="en-US" sz="1400" b="1" i="0" u="none" strike="noStrike">
                        <a:solidFill>
                          <a:sysClr val="windowText" lastClr="000000"/>
                        </a:solidFill>
                        <a:effectLst/>
                        <a:latin typeface="+mn-lt"/>
                      </a:endParaRP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19062" marR="0" lvl="0" indent="0" algn="l" defTabSz="914400" rtl="0" eaLnBrk="1" fontAlgn="ctr" latinLnBrk="0" hangingPunct="1">
                        <a:lnSpc>
                          <a:spcPct val="100000"/>
                        </a:lnSpc>
                        <a:spcBef>
                          <a:spcPts val="0"/>
                        </a:spcBef>
                        <a:spcAft>
                          <a:spcPts val="0"/>
                        </a:spcAft>
                        <a:buClrTx/>
                        <a:buSzTx/>
                        <a:buFont typeface="+mj-lt"/>
                        <a:buNone/>
                        <a:tabLst/>
                        <a:defRPr/>
                      </a:pPr>
                      <a:r>
                        <a:rPr lang="en-US" sz="1400" b="1" i="0" u="none" strike="noStrike">
                          <a:solidFill>
                            <a:sysClr val="windowText" lastClr="000000"/>
                          </a:solidFill>
                          <a:effectLst/>
                          <a:latin typeface="+mn-lt"/>
                        </a:rPr>
                        <a:t>Process</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pPr marL="285750" indent="-285750">
                        <a:buFont typeface="Arial" panose="020B0604020202020204" pitchFamily="34" charset="0"/>
                        <a:buChar char="•"/>
                      </a:pPr>
                      <a:endParaRPr lang="en-US" sz="180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1763788"/>
                  </a:ext>
                </a:extLst>
              </a:tr>
              <a:tr h="61180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400" b="0"/>
                        <a:t>Criminal Justice System – Victim Support</a:t>
                      </a:r>
                      <a:endParaRPr lang="en-US" sz="1400" b="0">
                        <a:solidFill>
                          <a:schemeClr val="tx1"/>
                        </a:solidFill>
                      </a:endParaRP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19062" marR="0" lvl="0" indent="0" algn="l" defTabSz="914400" rtl="0" eaLnBrk="1" fontAlgn="ctr" latinLnBrk="0" hangingPunct="1">
                        <a:lnSpc>
                          <a:spcPct val="100000"/>
                        </a:lnSpc>
                        <a:spcBef>
                          <a:spcPts val="0"/>
                        </a:spcBef>
                        <a:spcAft>
                          <a:spcPts val="0"/>
                        </a:spcAft>
                        <a:buClrTx/>
                        <a:buSzTx/>
                        <a:buFont typeface="+mj-lt"/>
                        <a:buNone/>
                        <a:tabLst/>
                        <a:defRPr/>
                      </a:pPr>
                      <a:r>
                        <a:rPr lang="en-US" sz="1400" b="1" kern="1200">
                          <a:solidFill>
                            <a:schemeClr val="dk1"/>
                          </a:solidFill>
                          <a:effectLst/>
                          <a:latin typeface="+mn-lt"/>
                          <a:ea typeface="+mn-ea"/>
                          <a:cs typeface="+mn-cs"/>
                        </a:rPr>
                        <a:t>Process</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pPr marL="174625" indent="-174625"/>
                      <a:endParaRPr lang="en-US" sz="1600" b="0" i="0" u="none" strike="noStrike" cap="none">
                        <a:solidFill>
                          <a:schemeClr val="dk1"/>
                        </a:solidFill>
                        <a:latin typeface="+mn-lt"/>
                        <a:ea typeface="+mn-ea"/>
                        <a:cs typeface="+mn-cs"/>
                        <a:sym typeface="Aria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8750805"/>
                  </a:ext>
                </a:extLst>
              </a:tr>
              <a:tr h="61180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400" b="0"/>
                        <a:t>Community Behavioral Health Response</a:t>
                      </a:r>
                      <a:endParaRPr lang="en-US" sz="1400" b="0">
                        <a:solidFill>
                          <a:schemeClr val="tx1"/>
                        </a:solidFill>
                      </a:endParaRP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19062" marR="0" lvl="0" indent="0" algn="l" defTabSz="914400" rtl="0" eaLnBrk="1" fontAlgn="ctr" latinLnBrk="0" hangingPunct="1">
                        <a:lnSpc>
                          <a:spcPct val="100000"/>
                        </a:lnSpc>
                        <a:spcBef>
                          <a:spcPts val="0"/>
                        </a:spcBef>
                        <a:spcAft>
                          <a:spcPts val="0"/>
                        </a:spcAft>
                        <a:buClrTx/>
                        <a:buSzTx/>
                        <a:buFont typeface="+mj-lt"/>
                        <a:buNone/>
                        <a:tabLst/>
                        <a:defRPr/>
                      </a:pPr>
                      <a:r>
                        <a:rPr lang="en-US" sz="1400" b="1" kern="1200">
                          <a:solidFill>
                            <a:schemeClr val="dk1"/>
                          </a:solidFill>
                          <a:effectLst/>
                          <a:latin typeface="+mn-lt"/>
                          <a:ea typeface="+mn-ea"/>
                          <a:cs typeface="+mn-cs"/>
                        </a:rPr>
                        <a:t>Process &amp; people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rowSpan="2">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lang="en-US" sz="1600" b="0" i="0" u="none" strike="noStrike" cap="none">
                          <a:solidFill>
                            <a:srgbClr val="FF0000"/>
                          </a:solidFill>
                          <a:latin typeface="+mn-lt"/>
                          <a:ea typeface="+mn-ea"/>
                          <a:cs typeface="+mn-cs"/>
                          <a:sym typeface="Arial"/>
                        </a:rPr>
                        <a:t>See sub-topics items under both Process and people </a:t>
                      </a:r>
                    </a:p>
                    <a:p>
                      <a:pPr marL="174625" indent="-174625"/>
                      <a:endParaRPr lang="en-US" sz="1600" b="0" i="0" u="none" strike="noStrike" cap="none">
                        <a:solidFill>
                          <a:schemeClr val="dk1"/>
                        </a:solidFill>
                        <a:latin typeface="+mn-lt"/>
                        <a:ea typeface="+mn-ea"/>
                        <a:cs typeface="+mn-cs"/>
                        <a:sym typeface="Aria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50337769"/>
                  </a:ext>
                </a:extLst>
              </a:tr>
              <a:tr h="73405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400" b="0"/>
                        <a:t>Memorial &amp; Special Event Management Protocols</a:t>
                      </a:r>
                      <a:endParaRPr lang="en-US" sz="1400" b="0">
                        <a:solidFill>
                          <a:schemeClr val="tx1"/>
                        </a:solidFill>
                      </a:endParaRP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19062" marR="0" lvl="0" indent="0" algn="l" defTabSz="914400" rtl="0" eaLnBrk="1" fontAlgn="ctr" latinLnBrk="0" hangingPunct="1">
                        <a:lnSpc>
                          <a:spcPct val="100000"/>
                        </a:lnSpc>
                        <a:spcBef>
                          <a:spcPts val="0"/>
                        </a:spcBef>
                        <a:spcAft>
                          <a:spcPts val="0"/>
                        </a:spcAft>
                        <a:buClrTx/>
                        <a:buSzTx/>
                        <a:buFont typeface="+mj-lt"/>
                        <a:buNone/>
                        <a:tabLst/>
                        <a:defRPr/>
                      </a:pPr>
                      <a:r>
                        <a:rPr lang="en-US" sz="1400" b="1" kern="1200">
                          <a:solidFill>
                            <a:schemeClr val="dk1"/>
                          </a:solidFill>
                          <a:effectLst/>
                          <a:latin typeface="+mn-lt"/>
                          <a:ea typeface="+mn-ea"/>
                          <a:cs typeface="+mn-cs"/>
                        </a:rPr>
                        <a:t>Process &amp; People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pPr marL="174625" indent="-174625"/>
                      <a:endParaRPr lang="en-US" sz="1600" b="0" i="0" u="none" strike="noStrike" cap="none">
                        <a:solidFill>
                          <a:schemeClr val="dk1"/>
                        </a:solidFill>
                        <a:latin typeface="+mn-lt"/>
                        <a:ea typeface="+mn-ea"/>
                        <a:cs typeface="+mn-cs"/>
                        <a:sym typeface="Aria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946080"/>
                  </a:ext>
                </a:extLst>
              </a:tr>
            </a:tbl>
          </a:graphicData>
        </a:graphic>
      </p:graphicFrame>
    </p:spTree>
    <p:extLst>
      <p:ext uri="{BB962C8B-B14F-4D97-AF65-F5344CB8AC3E}">
        <p14:creationId xmlns:p14="http://schemas.microsoft.com/office/powerpoint/2010/main" val="1589658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7E58DCD-6A95-431E-BAB4-EED647DC42B5}"/>
              </a:ext>
            </a:extLst>
          </p:cNvPr>
          <p:cNvSpPr/>
          <p:nvPr/>
        </p:nvSpPr>
        <p:spPr>
          <a:xfrm>
            <a:off x="634434" y="513878"/>
            <a:ext cx="10923132" cy="707886"/>
          </a:xfrm>
          <a:prstGeom prst="rect">
            <a:avLst/>
          </a:prstGeom>
        </p:spPr>
        <p:txBody>
          <a:bodyPr wrap="square">
            <a:spAutoFit/>
          </a:bodyPr>
          <a:lstStyle/>
          <a:p>
            <a:pPr algn="ctr"/>
            <a:r>
              <a:rPr lang="en-US" sz="4000">
                <a:solidFill>
                  <a:schemeClr val="bg1"/>
                </a:solidFill>
                <a:latin typeface="Akzidenz-Grotesk Std Regular" panose="02000503030000020003" pitchFamily="2" charset="0"/>
                <a:cs typeface="Arial" panose="020B0604020202020204" pitchFamily="34" charset="0"/>
              </a:rPr>
              <a:t>AAR Focus Areas-</a:t>
            </a:r>
            <a:r>
              <a:rPr lang="en-US" sz="4000" err="1">
                <a:solidFill>
                  <a:schemeClr val="bg1"/>
                </a:solidFill>
                <a:latin typeface="Akzidenz-Grotesk Std Regular" panose="02000503030000020003" pitchFamily="2" charset="0"/>
                <a:cs typeface="Arial" panose="020B0604020202020204" pitchFamily="34" charset="0"/>
              </a:rPr>
              <a:t>con’t</a:t>
            </a:r>
            <a:endParaRPr lang="en-US" sz="3200">
              <a:solidFill>
                <a:schemeClr val="bg1"/>
              </a:solidFill>
              <a:latin typeface="Akzidenz-Grotesk Std Regular" panose="02000503030000020003" pitchFamily="2" charset="0"/>
              <a:cs typeface="Arial" panose="020B0604020202020204" pitchFamily="34" charset="0"/>
            </a:endParaRPr>
          </a:p>
        </p:txBody>
      </p:sp>
      <p:graphicFrame>
        <p:nvGraphicFramePr>
          <p:cNvPr id="8" name="Table 7">
            <a:extLst>
              <a:ext uri="{FF2B5EF4-FFF2-40B4-BE49-F238E27FC236}">
                <a16:creationId xmlns:a16="http://schemas.microsoft.com/office/drawing/2014/main" id="{BB34EFD1-41F1-4C4E-92A6-7EB5264F1282}"/>
              </a:ext>
            </a:extLst>
          </p:cNvPr>
          <p:cNvGraphicFramePr>
            <a:graphicFrameLocks noGrp="1"/>
          </p:cNvGraphicFramePr>
          <p:nvPr>
            <p:extLst>
              <p:ext uri="{D42A27DB-BD31-4B8C-83A1-F6EECF244321}">
                <p14:modId xmlns:p14="http://schemas.microsoft.com/office/powerpoint/2010/main" val="4024455987"/>
              </p:ext>
            </p:extLst>
          </p:nvPr>
        </p:nvGraphicFramePr>
        <p:xfrm>
          <a:off x="428232" y="2016239"/>
          <a:ext cx="11129334" cy="3754263"/>
        </p:xfrm>
        <a:graphic>
          <a:graphicData uri="http://schemas.openxmlformats.org/drawingml/2006/table">
            <a:tbl>
              <a:tblPr firstRow="1" bandRow="1">
                <a:tableStyleId>{5C22544A-7EE6-4342-B048-85BDC9FD1C3A}</a:tableStyleId>
              </a:tblPr>
              <a:tblGrid>
                <a:gridCol w="2517797">
                  <a:extLst>
                    <a:ext uri="{9D8B030D-6E8A-4147-A177-3AD203B41FA5}">
                      <a16:colId xmlns:a16="http://schemas.microsoft.com/office/drawing/2014/main" val="3681856444"/>
                    </a:ext>
                  </a:extLst>
                </a:gridCol>
                <a:gridCol w="1619219">
                  <a:extLst>
                    <a:ext uri="{9D8B030D-6E8A-4147-A177-3AD203B41FA5}">
                      <a16:colId xmlns:a16="http://schemas.microsoft.com/office/drawing/2014/main" val="2347785210"/>
                    </a:ext>
                  </a:extLst>
                </a:gridCol>
                <a:gridCol w="6992318">
                  <a:extLst>
                    <a:ext uri="{9D8B030D-6E8A-4147-A177-3AD203B41FA5}">
                      <a16:colId xmlns:a16="http://schemas.microsoft.com/office/drawing/2014/main" val="3211390964"/>
                    </a:ext>
                  </a:extLst>
                </a:gridCol>
              </a:tblGrid>
              <a:tr h="346851">
                <a:tc>
                  <a:txBody>
                    <a:bodyPr/>
                    <a:lstStyle/>
                    <a:p>
                      <a:pPr algn="ctr" fontAlgn="ctr"/>
                      <a:r>
                        <a:rPr lang="en-US" sz="1400" b="1" i="0" u="none" strike="noStrike">
                          <a:solidFill>
                            <a:srgbClr val="FFFFFF"/>
                          </a:solidFill>
                          <a:effectLst/>
                          <a:latin typeface="+mn-lt"/>
                        </a:rPr>
                        <a:t>16 Best Practices </a:t>
                      </a:r>
                    </a:p>
                  </a:txBody>
                  <a:tcPr marL="1631" marR="1631" marT="1631" marB="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en-US" sz="1400" b="1" i="0" u="none" strike="noStrike">
                          <a:solidFill>
                            <a:srgbClr val="FFFFFF"/>
                          </a:solidFill>
                          <a:effectLst/>
                          <a:latin typeface="+mn-lt"/>
                        </a:rPr>
                        <a:t>Focus Areas</a:t>
                      </a:r>
                    </a:p>
                  </a:txBody>
                  <a:tcPr marL="1631" marR="1631" marT="1631"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en-US" sz="1400" b="1" i="0" u="none" strike="noStrike">
                          <a:solidFill>
                            <a:srgbClr val="FFFFFF"/>
                          </a:solidFill>
                          <a:effectLst/>
                          <a:latin typeface="+mn-lt"/>
                        </a:rPr>
                        <a:t> Sub-Topics</a:t>
                      </a:r>
                    </a:p>
                  </a:txBody>
                  <a:tcPr marL="1631" marR="1631" marT="1631"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393025715"/>
                  </a:ext>
                </a:extLst>
              </a:tr>
              <a:tr h="954116">
                <a:tc>
                  <a:txBody>
                    <a:bodyPr/>
                    <a:lstStyle/>
                    <a:p>
                      <a:pPr algn="ctr" fontAlgn="ctr"/>
                      <a:r>
                        <a:rPr lang="en-US" sz="1400" b="0"/>
                        <a:t>Planning &amp; Preparedness Grants and Emergency Funding Assistance</a:t>
                      </a:r>
                      <a:endParaRPr lang="en-US" sz="1400" b="1" i="0" u="none" strike="noStrike">
                        <a:solidFill>
                          <a:sysClr val="windowText" lastClr="000000"/>
                        </a:solidFill>
                        <a:effectLst/>
                        <a:latin typeface="+mn-lt"/>
                      </a:endParaRP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119062" marR="0" lvl="0" indent="0" algn="l" defTabSz="914400" rtl="0" eaLnBrk="1" fontAlgn="ctr" latinLnBrk="0" hangingPunct="1">
                        <a:lnSpc>
                          <a:spcPct val="100000"/>
                        </a:lnSpc>
                        <a:spcBef>
                          <a:spcPts val="0"/>
                        </a:spcBef>
                        <a:spcAft>
                          <a:spcPts val="0"/>
                        </a:spcAft>
                        <a:buClrTx/>
                        <a:buSzTx/>
                        <a:buFont typeface="+mj-lt"/>
                        <a:buNone/>
                        <a:tabLst/>
                        <a:defRPr/>
                      </a:pPr>
                      <a:r>
                        <a:rPr lang="en-US" sz="1400" b="1" kern="1200">
                          <a:solidFill>
                            <a:schemeClr val="dk1"/>
                          </a:solidFill>
                          <a:effectLst/>
                          <a:latin typeface="+mn-lt"/>
                          <a:ea typeface="+mn-ea"/>
                          <a:cs typeface="+mn-cs"/>
                        </a:rPr>
                        <a:t>Process &amp; People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cap="none">
                          <a:solidFill>
                            <a:srgbClr val="FF0000"/>
                          </a:solidFill>
                          <a:latin typeface="+mn-lt"/>
                          <a:ea typeface="+mn-ea"/>
                          <a:cs typeface="+mn-cs"/>
                          <a:sym typeface="Arial"/>
                        </a:rPr>
                        <a:t>See sub-topics items under both Process and People </a:t>
                      </a:r>
                    </a:p>
                    <a:p>
                      <a:endParaRPr lang="en-US" sz="1600" b="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2117676"/>
                  </a:ext>
                </a:extLst>
              </a:tr>
              <a:tr h="89256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400" b="0">
                          <a:solidFill>
                            <a:schemeClr val="tx1"/>
                          </a:solidFill>
                        </a:rPr>
                        <a:t>Volunteer Management Protocol</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119062" marR="0" lvl="0" indent="0" algn="l" defTabSz="914400" rtl="0" eaLnBrk="1" fontAlgn="ctr" latinLnBrk="0" hangingPunct="1">
                        <a:lnSpc>
                          <a:spcPct val="100000"/>
                        </a:lnSpc>
                        <a:spcBef>
                          <a:spcPts val="0"/>
                        </a:spcBef>
                        <a:spcAft>
                          <a:spcPts val="0"/>
                        </a:spcAft>
                        <a:buClrTx/>
                        <a:buSzTx/>
                        <a:buFont typeface="+mj-lt"/>
                        <a:buNone/>
                        <a:tabLst/>
                        <a:defRPr/>
                      </a:pPr>
                      <a:r>
                        <a:rPr lang="en-US" sz="1400" b="1" kern="1200">
                          <a:solidFill>
                            <a:schemeClr val="dk1"/>
                          </a:solidFill>
                          <a:effectLst/>
                          <a:latin typeface="+mn-lt"/>
                          <a:ea typeface="+mn-ea"/>
                          <a:cs typeface="+mn-cs"/>
                        </a:rPr>
                        <a:t>Process &amp; People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US" sz="1800"/>
                        <a:t>Managing recruitment</a:t>
                      </a:r>
                    </a:p>
                    <a:p>
                      <a:pPr marL="285750" indent="-285750">
                        <a:buFont typeface="Arial" panose="020B0604020202020204" pitchFamily="34" charset="0"/>
                        <a:buChar char="•"/>
                      </a:pPr>
                      <a:r>
                        <a:rPr lang="en-US" sz="1800"/>
                        <a:t>Tracking deployed human resources</a:t>
                      </a:r>
                    </a:p>
                    <a:p>
                      <a:pPr marL="174625" indent="-174625"/>
                      <a:endParaRPr lang="en-US" sz="1600" b="0" i="0" u="none" strike="noStrike" cap="none">
                        <a:solidFill>
                          <a:schemeClr val="dk1"/>
                        </a:solidFill>
                        <a:latin typeface="+mn-lt"/>
                        <a:ea typeface="+mn-ea"/>
                        <a:cs typeface="+mn-cs"/>
                        <a:sym typeface="Aria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4678185"/>
                  </a:ext>
                </a:extLst>
              </a:tr>
              <a:tr h="738670">
                <a:tc>
                  <a:txBody>
                    <a:bodyPr/>
                    <a:lstStyle/>
                    <a:p>
                      <a:pPr algn="l" fontAlgn="ctr"/>
                      <a:r>
                        <a:rPr lang="en-US" sz="1400" b="0"/>
                        <a:t>Committee Identification &amp; Engagement</a:t>
                      </a:r>
                      <a:endParaRPr lang="en-US" sz="1400" b="1" i="0" u="none" strike="noStrike">
                        <a:solidFill>
                          <a:sysClr val="windowText" lastClr="000000"/>
                        </a:solidFill>
                        <a:effectLst/>
                        <a:latin typeface="+mn-lt"/>
                      </a:endParaRP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119062" marR="0" lvl="0" indent="0" algn="l" defTabSz="914400" rtl="0" eaLnBrk="1" fontAlgn="ctr" latinLnBrk="0" hangingPunct="1">
                        <a:lnSpc>
                          <a:spcPct val="100000"/>
                        </a:lnSpc>
                        <a:spcBef>
                          <a:spcPts val="0"/>
                        </a:spcBef>
                        <a:spcAft>
                          <a:spcPts val="0"/>
                        </a:spcAft>
                        <a:buClrTx/>
                        <a:buSzTx/>
                        <a:buFont typeface="+mj-lt"/>
                        <a:buNone/>
                        <a:tabLst/>
                        <a:defRPr/>
                      </a:pPr>
                      <a:r>
                        <a:rPr lang="en-US" sz="1400" b="1" i="0" u="none" strike="noStrike">
                          <a:solidFill>
                            <a:sysClr val="windowText" lastClr="000000"/>
                          </a:solidFill>
                          <a:effectLst/>
                          <a:latin typeface="+mn-lt"/>
                        </a:rPr>
                        <a:t>People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285750" indent="-285750" algn="l" fontAlgn="ctr">
                        <a:buFont typeface="Arial" panose="020B0604020202020204" pitchFamily="34" charset="0"/>
                        <a:buChar char="•"/>
                      </a:pPr>
                      <a:r>
                        <a:rPr lang="en-US" sz="1800" b="0" i="0" u="none" strike="noStrike">
                          <a:solidFill>
                            <a:sysClr val="windowText" lastClr="000000"/>
                          </a:solidFill>
                          <a:effectLst/>
                          <a:latin typeface="+mn-lt"/>
                        </a:rPr>
                        <a:t>Partner satisfaction</a:t>
                      </a:r>
                    </a:p>
                    <a:p>
                      <a:pPr marL="285750" indent="-285750" algn="l" fontAlgn="ctr">
                        <a:buFont typeface="Arial" panose="020B0604020202020204" pitchFamily="34" charset="0"/>
                        <a:buChar char="•"/>
                      </a:pPr>
                      <a:r>
                        <a:rPr lang="en-US" sz="1800" b="0" i="0" u="none" strike="noStrike">
                          <a:solidFill>
                            <a:sysClr val="windowText" lastClr="000000"/>
                          </a:solidFill>
                          <a:effectLst/>
                          <a:latin typeface="+mn-lt"/>
                        </a:rPr>
                        <a:t>Social media sentiment – perception of response and tone set by committee</a:t>
                      </a:r>
                      <a:endParaRPr lang="en-US" sz="180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7559813"/>
                  </a:ext>
                </a:extLst>
              </a:tr>
              <a:tr h="646336">
                <a:tc>
                  <a:txBody>
                    <a:bodyPr/>
                    <a:lstStyle/>
                    <a:p>
                      <a:pPr algn="l" fontAlgn="ctr"/>
                      <a:r>
                        <a:rPr lang="en-US" sz="1400" b="0"/>
                        <a:t>Up-To-Date Contact List</a:t>
                      </a:r>
                      <a:endParaRPr lang="en-US" sz="1400" b="1" i="0" u="none" strike="noStrike">
                        <a:solidFill>
                          <a:sysClr val="windowText" lastClr="000000"/>
                        </a:solidFill>
                        <a:effectLst/>
                        <a:latin typeface="+mn-lt"/>
                      </a:endParaRP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119062" indent="0" algn="l" fontAlgn="ctr">
                        <a:buFont typeface="+mj-lt"/>
                        <a:buNone/>
                      </a:pPr>
                      <a:r>
                        <a:rPr lang="en-US" sz="1400" b="1" u="none" strike="noStrike" kern="1200">
                          <a:solidFill>
                            <a:sysClr val="windowText" lastClr="000000"/>
                          </a:solidFill>
                          <a:effectLst/>
                          <a:latin typeface="+mn-lt"/>
                          <a:ea typeface="+mn-ea"/>
                          <a:cs typeface="+mn-cs"/>
                        </a:rPr>
                        <a:t>People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t>Inclusion of partners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t>External partner feedback</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952529"/>
                  </a:ext>
                </a:extLst>
              </a:tr>
            </a:tbl>
          </a:graphicData>
        </a:graphic>
      </p:graphicFrame>
    </p:spTree>
    <p:extLst>
      <p:ext uri="{BB962C8B-B14F-4D97-AF65-F5344CB8AC3E}">
        <p14:creationId xmlns:p14="http://schemas.microsoft.com/office/powerpoint/2010/main" val="947121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28CDF-2C2F-4D21-8EA0-915762ED8791}"/>
              </a:ext>
            </a:extLst>
          </p:cNvPr>
          <p:cNvSpPr>
            <a:spLocks noGrp="1"/>
          </p:cNvSpPr>
          <p:nvPr>
            <p:ph type="title"/>
          </p:nvPr>
        </p:nvSpPr>
        <p:spPr>
          <a:xfrm>
            <a:off x="945417" y="2287088"/>
            <a:ext cx="4351025" cy="2283824"/>
          </a:xfrm>
        </p:spPr>
        <p:txBody>
          <a:bodyPr/>
          <a:lstStyle/>
          <a:p>
            <a:r>
              <a:rPr lang="en-US" dirty="0"/>
              <a:t>Assessment Results</a:t>
            </a:r>
          </a:p>
        </p:txBody>
      </p:sp>
      <p:sp>
        <p:nvSpPr>
          <p:cNvPr id="3" name="Text Placeholder 2">
            <a:extLst>
              <a:ext uri="{FF2B5EF4-FFF2-40B4-BE49-F238E27FC236}">
                <a16:creationId xmlns:a16="http://schemas.microsoft.com/office/drawing/2014/main" id="{CBA21F83-3572-4F13-A16C-CFB43386B654}"/>
              </a:ext>
            </a:extLst>
          </p:cNvPr>
          <p:cNvSpPr>
            <a:spLocks noGrp="1"/>
          </p:cNvSpPr>
          <p:nvPr>
            <p:ph type="body" idx="1"/>
          </p:nvPr>
        </p:nvSpPr>
        <p:spPr>
          <a:xfrm>
            <a:off x="6962235" y="2287088"/>
            <a:ext cx="3757545" cy="2283824"/>
          </a:xfrm>
        </p:spPr>
        <p:txBody>
          <a:bodyPr/>
          <a:lstStyle/>
          <a:p>
            <a:pPr marL="342900" indent="-342900">
              <a:buFont typeface="Wingdings 3" charset="2"/>
              <a:buChar char=""/>
            </a:pPr>
            <a:r>
              <a:rPr lang="en-US" cap="none" dirty="0">
                <a:solidFill>
                  <a:schemeClr val="bg2">
                    <a:lumMod val="50000"/>
                  </a:schemeClr>
                </a:solidFill>
                <a:latin typeface="Akzidenz-Grotesk Std Regular" panose="02000503030000020003"/>
              </a:rPr>
              <a:t>Possible survey questions and presentation of responses</a:t>
            </a:r>
          </a:p>
          <a:p>
            <a:pPr marL="342900" indent="-342900">
              <a:buFont typeface="Wingdings 3" charset="2"/>
              <a:buChar char=""/>
            </a:pPr>
            <a:r>
              <a:rPr lang="en-US" cap="none" dirty="0">
                <a:solidFill>
                  <a:schemeClr val="bg2">
                    <a:lumMod val="50000"/>
                  </a:schemeClr>
                </a:solidFill>
                <a:latin typeface="Akzidenz-Grotesk Std Regular" panose="02000503030000020003"/>
              </a:rPr>
              <a:t>Exercise Evaluator feedback</a:t>
            </a:r>
          </a:p>
        </p:txBody>
      </p:sp>
    </p:spTree>
    <p:extLst>
      <p:ext uri="{BB962C8B-B14F-4D97-AF65-F5344CB8AC3E}">
        <p14:creationId xmlns:p14="http://schemas.microsoft.com/office/powerpoint/2010/main" val="2853655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2D70D65-5B76-4A15-96BC-0E608D951E20}"/>
              </a:ext>
            </a:extLst>
          </p:cNvPr>
          <p:cNvSpPr txBox="1"/>
          <p:nvPr/>
        </p:nvSpPr>
        <p:spPr>
          <a:xfrm>
            <a:off x="387927" y="2202063"/>
            <a:ext cx="5126182" cy="1569660"/>
          </a:xfrm>
          <a:prstGeom prst="rect">
            <a:avLst/>
          </a:prstGeom>
          <a:noFill/>
        </p:spPr>
        <p:txBody>
          <a:bodyPr wrap="square">
            <a:spAutoFit/>
          </a:bodyPr>
          <a:lstStyle/>
          <a:p>
            <a:pPr algn="ctr"/>
            <a:r>
              <a:rPr lang="en-US" sz="4800">
                <a:solidFill>
                  <a:schemeClr val="bg1"/>
                </a:solidFill>
                <a:latin typeface="Calibri" panose="020F0502020204030204" pitchFamily="34" charset="0"/>
                <a:cs typeface="Calibri" panose="020F0502020204030204" pitchFamily="34" charset="0"/>
              </a:rPr>
              <a:t>Sample Survey Responses</a:t>
            </a:r>
            <a:endParaRPr lang="en-US" sz="1800">
              <a:solidFill>
                <a:schemeClr val="bg1"/>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5D96161E-CB78-4D41-8033-3422AEA4C2F6}"/>
              </a:ext>
            </a:extLst>
          </p:cNvPr>
          <p:cNvSpPr txBox="1"/>
          <p:nvPr/>
        </p:nvSpPr>
        <p:spPr>
          <a:xfrm>
            <a:off x="6453314" y="2726599"/>
            <a:ext cx="4876949" cy="3170099"/>
          </a:xfrm>
          <a:prstGeom prst="rect">
            <a:avLst/>
          </a:prstGeom>
          <a:noFill/>
        </p:spPr>
        <p:txBody>
          <a:bodyPr wrap="square" rtlCol="0">
            <a:spAutoFit/>
          </a:bodyPr>
          <a:lstStyle/>
          <a:p>
            <a:r>
              <a:rPr lang="en-US" sz="2000"/>
              <a:t>Survey </a:t>
            </a:r>
            <a:r>
              <a:rPr lang="en-US" sz="2000">
                <a:cs typeface="Calibri" panose="020F0502020204030204" pitchFamily="34" charset="0"/>
              </a:rPr>
              <a:t>questions can be used to help facilitators develop focus areas for the AAR. Surveys are sent out to participants and returned with enough time for results to determine the direction of the AAR.</a:t>
            </a:r>
          </a:p>
          <a:p>
            <a:endParaRPr lang="en-US" sz="2000">
              <a:cs typeface="Calibri" panose="020F0502020204030204" pitchFamily="34" charset="0"/>
            </a:endParaRPr>
          </a:p>
          <a:p>
            <a:r>
              <a:rPr lang="en-US" sz="2000" i="1">
                <a:cs typeface="Calibri" panose="020F0502020204030204" pitchFamily="34" charset="0"/>
              </a:rPr>
              <a:t>The following are samples that will need to be customized to your exercise.</a:t>
            </a:r>
            <a:endParaRPr lang="en-US" sz="2000" i="1"/>
          </a:p>
        </p:txBody>
      </p:sp>
      <p:pic>
        <p:nvPicPr>
          <p:cNvPr id="12" name="Picture 11" descr="Icon&#10;&#10;Description automatically generated with medium confidence">
            <a:extLst>
              <a:ext uri="{FF2B5EF4-FFF2-40B4-BE49-F238E27FC236}">
                <a16:creationId xmlns:a16="http://schemas.microsoft.com/office/drawing/2014/main" id="{1FEA3D7F-2AFA-4BB6-BA2D-8BC2AF6BA82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511489" y="2944257"/>
            <a:ext cx="3566498" cy="2734785"/>
          </a:xfrm>
          <a:prstGeom prst="rect">
            <a:avLst/>
          </a:prstGeom>
        </p:spPr>
      </p:pic>
      <p:sp>
        <p:nvSpPr>
          <p:cNvPr id="2" name="Title 1">
            <a:extLst>
              <a:ext uri="{FF2B5EF4-FFF2-40B4-BE49-F238E27FC236}">
                <a16:creationId xmlns:a16="http://schemas.microsoft.com/office/drawing/2014/main" id="{C4FFDA57-5887-4010-92E5-39D551EFDD22}"/>
              </a:ext>
            </a:extLst>
          </p:cNvPr>
          <p:cNvSpPr>
            <a:spLocks noGrp="1"/>
          </p:cNvSpPr>
          <p:nvPr>
            <p:ph type="title"/>
          </p:nvPr>
        </p:nvSpPr>
        <p:spPr>
          <a:xfrm>
            <a:off x="2148875" y="489220"/>
            <a:ext cx="7662474" cy="1686156"/>
          </a:xfrm>
        </p:spPr>
        <p:txBody>
          <a:bodyPr/>
          <a:lstStyle/>
          <a:p>
            <a:pPr algn="ctr"/>
            <a:r>
              <a:rPr lang="en-US" sz="3600">
                <a:solidFill>
                  <a:schemeClr val="bg1"/>
                </a:solidFill>
                <a:latin typeface="Calibri" panose="020F0502020204030204" pitchFamily="34" charset="0"/>
                <a:cs typeface="Calibri" panose="020F0502020204030204" pitchFamily="34" charset="0"/>
              </a:rPr>
              <a:t>Sample Survey Responses</a:t>
            </a:r>
            <a:endParaRPr lang="en-US"/>
          </a:p>
        </p:txBody>
      </p:sp>
    </p:spTree>
    <p:extLst>
      <p:ext uri="{BB962C8B-B14F-4D97-AF65-F5344CB8AC3E}">
        <p14:creationId xmlns:p14="http://schemas.microsoft.com/office/powerpoint/2010/main" val="4245986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462" y="350131"/>
            <a:ext cx="10695300" cy="976134"/>
          </a:xfrm>
        </p:spPr>
        <p:txBody>
          <a:bodyPr>
            <a:normAutofit fontScale="90000"/>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sz="2800">
                <a:solidFill>
                  <a:schemeClr val="bg1"/>
                </a:solidFill>
                <a:latin typeface="Calibri" panose="020F0502020204030204" pitchFamily="34" charset="0"/>
                <a:cs typeface="Calibri" panose="020F0502020204030204" pitchFamily="34" charset="0"/>
              </a:rPr>
              <a:t>Survey Q1: Were victims/families-friends helped at the FFRC?  </a:t>
            </a:r>
            <a:br>
              <a:rPr lang="en-US" sz="2800">
                <a:solidFill>
                  <a:schemeClr val="bg1"/>
                </a:solidFill>
                <a:latin typeface="Calibri" panose="020F0502020204030204" pitchFamily="34" charset="0"/>
                <a:cs typeface="Calibri" panose="020F0502020204030204" pitchFamily="34" charset="0"/>
              </a:rPr>
            </a:br>
            <a:r>
              <a:rPr lang="en-US" sz="2800">
                <a:solidFill>
                  <a:schemeClr val="bg1"/>
                </a:solidFill>
                <a:latin typeface="Calibri" panose="020F0502020204030204" pitchFamily="34" charset="0"/>
                <a:cs typeface="Calibri" panose="020F0502020204030204" pitchFamily="34" charset="0"/>
              </a:rPr>
              <a:t>If not – what stopped us from helping them?</a:t>
            </a:r>
            <a:br>
              <a:rPr lang="en-US" sz="2800">
                <a:solidFill>
                  <a:schemeClr val="bg1"/>
                </a:solidFill>
                <a:latin typeface="Calibri" panose="020F0502020204030204" pitchFamily="34" charset="0"/>
                <a:cs typeface="Calibri" panose="020F0502020204030204" pitchFamily="34" charset="0"/>
              </a:rPr>
            </a:br>
            <a:r>
              <a:rPr lang="en-US" sz="2800">
                <a:solidFill>
                  <a:schemeClr val="bg1"/>
                </a:solidFill>
                <a:latin typeface="Calibri" panose="020F0502020204030204" pitchFamily="34" charset="0"/>
                <a:cs typeface="Calibri" panose="020F0502020204030204" pitchFamily="34" charset="0"/>
              </a:rPr>
              <a:t>Answered: 71    Skipped: 0</a:t>
            </a:r>
            <a:endParaRPr lang="en-US">
              <a:solidFill>
                <a:schemeClr val="bg1"/>
              </a:solidFill>
              <a:latin typeface="Calibri" panose="020F0502020204030204" pitchFamily="34" charset="0"/>
              <a:cs typeface="Calibri" panose="020F0502020204030204" pitchFamily="34" charset="0"/>
            </a:endParaRPr>
          </a:p>
        </p:txBody>
      </p:sp>
      <p:pic>
        <p:nvPicPr>
          <p:cNvPr id="5" name="Picture 4" descr="table3819092690.png">
            <a:extLst>
              <a:ext uri="{FF2B5EF4-FFF2-40B4-BE49-F238E27FC236}">
                <a16:creationId xmlns:a16="http://schemas.microsoft.com/office/drawing/2014/main" id="{5DBC8644-EE93-4C0E-BF00-044CEE5ACB42}"/>
              </a:ext>
            </a:extLst>
          </p:cNvPr>
          <p:cNvPicPr>
            <a:picLocks noChangeAspect="1"/>
          </p:cNvPicPr>
          <p:nvPr/>
        </p:nvPicPr>
        <p:blipFill>
          <a:blip r:embed="rId3"/>
          <a:stretch>
            <a:fillRect/>
          </a:stretch>
        </p:blipFill>
        <p:spPr>
          <a:xfrm>
            <a:off x="243912" y="1804905"/>
            <a:ext cx="11704175" cy="2285663"/>
          </a:xfrm>
          <a:prstGeom prst="rect">
            <a:avLst/>
          </a:prstGeom>
        </p:spPr>
      </p:pic>
      <p:sp>
        <p:nvSpPr>
          <p:cNvPr id="7" name="TextBox 6">
            <a:extLst>
              <a:ext uri="{FF2B5EF4-FFF2-40B4-BE49-F238E27FC236}">
                <a16:creationId xmlns:a16="http://schemas.microsoft.com/office/drawing/2014/main" id="{D894B68C-F2A1-4928-8C40-575229BDF425}"/>
              </a:ext>
            </a:extLst>
          </p:cNvPr>
          <p:cNvSpPr txBox="1"/>
          <p:nvPr/>
        </p:nvSpPr>
        <p:spPr>
          <a:xfrm>
            <a:off x="1767911" y="4090568"/>
            <a:ext cx="11704175" cy="1815882"/>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2800" u="sng">
                <a:solidFill>
                  <a:schemeClr val="accent4">
                    <a:lumMod val="50000"/>
                  </a:schemeClr>
                </a:solidFill>
                <a:latin typeface="Calibri" panose="020F0502020204030204" pitchFamily="34" charset="0"/>
                <a:cs typeface="Calibri" panose="020F0502020204030204" pitchFamily="34" charset="0"/>
              </a:rPr>
              <a:t>Sample Themes</a:t>
            </a:r>
            <a:endParaRPr lang="en-US" sz="2800">
              <a:solidFill>
                <a:schemeClr val="accent4">
                  <a:lumMod val="50000"/>
                </a:schemeClr>
              </a:solidFill>
              <a:latin typeface="Calibri" panose="020F0502020204030204" pitchFamily="34" charset="0"/>
              <a:cs typeface="Calibri" panose="020F0502020204030204" pitchFamily="34" charset="0"/>
            </a:endParaRPr>
          </a:p>
          <a:p>
            <a:pPr marL="1066785" lvl="1" indent="-457200">
              <a:buFont typeface="Arial" panose="020B0604020202020204" pitchFamily="34" charset="0"/>
              <a:buChar char="•"/>
            </a:pPr>
            <a:r>
              <a:rPr lang="en-US" sz="2800">
                <a:solidFill>
                  <a:schemeClr val="accent4">
                    <a:lumMod val="50000"/>
                  </a:schemeClr>
                </a:solidFill>
                <a:latin typeface="Calibri" panose="020F0502020204030204" pitchFamily="34" charset="0"/>
                <a:cs typeface="Calibri" panose="020F0502020204030204" pitchFamily="34" charset="0"/>
              </a:rPr>
              <a:t>Clarity of roles and responsibilities</a:t>
            </a:r>
          </a:p>
          <a:p>
            <a:pPr marL="1066785" lvl="1" indent="-457200">
              <a:buFont typeface="Arial" panose="020B0604020202020204" pitchFamily="34" charset="0"/>
              <a:buChar char="•"/>
            </a:pPr>
            <a:r>
              <a:rPr lang="en-US" sz="2800">
                <a:solidFill>
                  <a:schemeClr val="accent4">
                    <a:lumMod val="50000"/>
                  </a:schemeClr>
                </a:solidFill>
                <a:latin typeface="Calibri" panose="020F0502020204030204" pitchFamily="34" charset="0"/>
                <a:cs typeface="Calibri" panose="020F0502020204030204" pitchFamily="34" charset="0"/>
              </a:rPr>
              <a:t>Providing for clients needing more assistance</a:t>
            </a:r>
          </a:p>
          <a:p>
            <a:pPr marL="1066785" lvl="1" indent="-457200">
              <a:buFont typeface="Arial" panose="020B0604020202020204" pitchFamily="34" charset="0"/>
              <a:buChar char="•"/>
            </a:pPr>
            <a:r>
              <a:rPr lang="en-US" sz="2800">
                <a:solidFill>
                  <a:schemeClr val="accent4">
                    <a:lumMod val="50000"/>
                  </a:schemeClr>
                </a:solidFill>
                <a:latin typeface="Calibri" panose="020F0502020204030204" pitchFamily="34" charset="0"/>
                <a:cs typeface="Calibri" panose="020F0502020204030204" pitchFamily="34" charset="0"/>
              </a:rPr>
              <a:t>Communications with EM/PIO/JIC</a:t>
            </a:r>
          </a:p>
        </p:txBody>
      </p:sp>
    </p:spTree>
    <p:extLst>
      <p:ext uri="{BB962C8B-B14F-4D97-AF65-F5344CB8AC3E}">
        <p14:creationId xmlns:p14="http://schemas.microsoft.com/office/powerpoint/2010/main" val="844677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2641D-D307-4D64-A20D-45ADAC0DC860}"/>
              </a:ext>
            </a:extLst>
          </p:cNvPr>
          <p:cNvSpPr>
            <a:spLocks noGrp="1"/>
          </p:cNvSpPr>
          <p:nvPr>
            <p:ph type="title"/>
          </p:nvPr>
        </p:nvSpPr>
        <p:spPr>
          <a:xfrm>
            <a:off x="1154955" y="346843"/>
            <a:ext cx="9878916" cy="976134"/>
          </a:xfrm>
        </p:spPr>
        <p:txBody>
          <a:bodyPr>
            <a:normAutofit fontScale="90000"/>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sz="2800">
                <a:solidFill>
                  <a:schemeClr val="bg1"/>
                </a:solidFill>
                <a:latin typeface="Calibri" panose="020F0502020204030204" pitchFamily="34" charset="0"/>
                <a:cs typeface="Calibri" panose="020F0502020204030204" pitchFamily="34" charset="0"/>
              </a:rPr>
              <a:t>Survey Q2: Were you involved with victims at either the FRC or FAC? </a:t>
            </a:r>
            <a:br>
              <a:rPr lang="en-US" sz="2800">
                <a:solidFill>
                  <a:schemeClr val="bg1"/>
                </a:solidFill>
                <a:latin typeface="Calibri" panose="020F0502020204030204" pitchFamily="34" charset="0"/>
                <a:cs typeface="Calibri" panose="020F0502020204030204" pitchFamily="34" charset="0"/>
              </a:rPr>
            </a:br>
            <a:r>
              <a:rPr lang="en-US" sz="2800">
                <a:solidFill>
                  <a:schemeClr val="bg1"/>
                </a:solidFill>
                <a:latin typeface="Calibri" panose="020F0502020204030204" pitchFamily="34" charset="0"/>
                <a:cs typeface="Calibri" panose="020F0502020204030204" pitchFamily="34" charset="0"/>
              </a:rPr>
              <a:t>What worked well?</a:t>
            </a:r>
          </a:p>
        </p:txBody>
      </p:sp>
      <p:sp>
        <p:nvSpPr>
          <p:cNvPr id="3" name="TextBox 2">
            <a:extLst>
              <a:ext uri="{FF2B5EF4-FFF2-40B4-BE49-F238E27FC236}">
                <a16:creationId xmlns:a16="http://schemas.microsoft.com/office/drawing/2014/main" id="{ED018832-1E16-4D05-8566-B1AB8171700F}"/>
              </a:ext>
            </a:extLst>
          </p:cNvPr>
          <p:cNvSpPr txBox="1"/>
          <p:nvPr/>
        </p:nvSpPr>
        <p:spPr>
          <a:xfrm>
            <a:off x="589169" y="2685271"/>
            <a:ext cx="11476104" cy="2226315"/>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2800" u="sng">
                <a:solidFill>
                  <a:schemeClr val="accent4">
                    <a:lumMod val="50000"/>
                  </a:schemeClr>
                </a:solidFill>
                <a:latin typeface="Calibri" panose="020F0502020204030204" pitchFamily="34" charset="0"/>
                <a:cs typeface="Calibri" panose="020F0502020204030204" pitchFamily="34" charset="0"/>
              </a:rPr>
              <a:t>Sample Themes</a:t>
            </a:r>
          </a:p>
          <a:p>
            <a:pPr marL="1066773" lvl="1" indent="-457189">
              <a:buFont typeface="Arial" panose="020B0604020202020204" pitchFamily="34" charset="0"/>
              <a:buChar char="•"/>
            </a:pPr>
            <a:r>
              <a:rPr lang="en-US" sz="2800">
                <a:solidFill>
                  <a:schemeClr val="accent4">
                    <a:lumMod val="50000"/>
                  </a:schemeClr>
                </a:solidFill>
                <a:latin typeface="Calibri" panose="020F0502020204030204" pitchFamily="34" charset="0"/>
                <a:cs typeface="Calibri" panose="020F0502020204030204" pitchFamily="34" charset="0"/>
              </a:rPr>
              <a:t>Resources</a:t>
            </a:r>
          </a:p>
          <a:p>
            <a:pPr marL="1066773" lvl="1" indent="-457189">
              <a:buFont typeface="Arial" panose="020B0604020202020204" pitchFamily="34" charset="0"/>
              <a:buChar char="•"/>
            </a:pPr>
            <a:r>
              <a:rPr lang="en-US" sz="2800">
                <a:solidFill>
                  <a:schemeClr val="accent4">
                    <a:lumMod val="50000"/>
                  </a:schemeClr>
                </a:solidFill>
                <a:latin typeface="Calibri" panose="020F0502020204030204" pitchFamily="34" charset="0"/>
                <a:cs typeface="Calibri" panose="020F0502020204030204" pitchFamily="34" charset="0"/>
              </a:rPr>
              <a:t>Clarity of staff assignments</a:t>
            </a:r>
          </a:p>
          <a:p>
            <a:pPr marL="1066773" lvl="1" indent="-457189">
              <a:buFont typeface="Arial" panose="020B0604020202020204" pitchFamily="34" charset="0"/>
              <a:buChar char="•"/>
            </a:pPr>
            <a:r>
              <a:rPr lang="en-US" sz="2800">
                <a:solidFill>
                  <a:schemeClr val="accent4">
                    <a:lumMod val="50000"/>
                  </a:schemeClr>
                </a:solidFill>
                <a:latin typeface="Calibri" panose="020F0502020204030204" pitchFamily="34" charset="0"/>
                <a:cs typeface="Calibri" panose="020F0502020204030204" pitchFamily="34" charset="0"/>
              </a:rPr>
              <a:t>Training/Exercise with EM and Partners</a:t>
            </a:r>
          </a:p>
          <a:p>
            <a:pPr marL="1066773" lvl="1" indent="-457189">
              <a:buFont typeface="Arial" panose="020B0604020202020204" pitchFamily="34" charset="0"/>
              <a:buChar char="•"/>
            </a:pPr>
            <a:r>
              <a:rPr lang="en-US" sz="2800">
                <a:solidFill>
                  <a:schemeClr val="accent4">
                    <a:lumMod val="50000"/>
                  </a:schemeClr>
                </a:solidFill>
                <a:latin typeface="Calibri" panose="020F0502020204030204" pitchFamily="34" charset="0"/>
                <a:cs typeface="Calibri" panose="020F0502020204030204" pitchFamily="34" charset="0"/>
              </a:rPr>
              <a:t>Partners working together with clear roles and responsibilities </a:t>
            </a:r>
          </a:p>
        </p:txBody>
      </p:sp>
      <p:sp>
        <p:nvSpPr>
          <p:cNvPr id="4" name="TextBox 3">
            <a:extLst>
              <a:ext uri="{FF2B5EF4-FFF2-40B4-BE49-F238E27FC236}">
                <a16:creationId xmlns:a16="http://schemas.microsoft.com/office/drawing/2014/main" id="{05708025-C78A-412B-96DB-233BCAB5A113}"/>
              </a:ext>
            </a:extLst>
          </p:cNvPr>
          <p:cNvSpPr txBox="1"/>
          <p:nvPr/>
        </p:nvSpPr>
        <p:spPr>
          <a:xfrm>
            <a:off x="4783756" y="5705555"/>
            <a:ext cx="6569086" cy="646331"/>
          </a:xfrm>
          <a:prstGeom prst="rect">
            <a:avLst/>
          </a:prstGeom>
          <a:noFill/>
        </p:spPr>
        <p:txBody>
          <a:bodyPr wrap="square" rtlCol="0">
            <a:spAutoFit/>
          </a:bodyPr>
          <a:lstStyle/>
          <a:p>
            <a:pPr algn="r"/>
            <a:r>
              <a:rPr lang="en-US"/>
              <a:t>*A separate question can be added to the survey to focus on the non-victim involved tasks at the FRC or FAC.</a:t>
            </a:r>
          </a:p>
        </p:txBody>
      </p:sp>
    </p:spTree>
    <p:extLst>
      <p:ext uri="{BB962C8B-B14F-4D97-AF65-F5344CB8AC3E}">
        <p14:creationId xmlns:p14="http://schemas.microsoft.com/office/powerpoint/2010/main" val="1387186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379B3-18DA-42AF-B7FD-868932CCC4C4}"/>
              </a:ext>
            </a:extLst>
          </p:cNvPr>
          <p:cNvSpPr>
            <a:spLocks noGrp="1"/>
          </p:cNvSpPr>
          <p:nvPr>
            <p:ph type="title"/>
          </p:nvPr>
        </p:nvSpPr>
        <p:spPr>
          <a:xfrm>
            <a:off x="2148875" y="350131"/>
            <a:ext cx="7662474" cy="976134"/>
          </a:xfrm>
        </p:spPr>
        <p:txBody>
          <a:bodyPr/>
          <a:lstStyle/>
          <a:p>
            <a:pPr algn="ctr"/>
            <a:r>
              <a:rPr lang="en-US"/>
              <a:t>How to use this template</a:t>
            </a:r>
          </a:p>
        </p:txBody>
      </p:sp>
      <p:sp>
        <p:nvSpPr>
          <p:cNvPr id="3" name="Content Placeholder 2">
            <a:extLst>
              <a:ext uri="{FF2B5EF4-FFF2-40B4-BE49-F238E27FC236}">
                <a16:creationId xmlns:a16="http://schemas.microsoft.com/office/drawing/2014/main" id="{73581DB9-070B-430D-B559-39A68093A0DF}"/>
              </a:ext>
            </a:extLst>
          </p:cNvPr>
          <p:cNvSpPr>
            <a:spLocks noGrp="1"/>
          </p:cNvSpPr>
          <p:nvPr>
            <p:ph sz="half" idx="1"/>
          </p:nvPr>
        </p:nvSpPr>
        <p:spPr>
          <a:xfrm>
            <a:off x="2064531" y="2201248"/>
            <a:ext cx="8062937" cy="3423697"/>
          </a:xfrm>
        </p:spPr>
        <p:txBody>
          <a:bodyPr/>
          <a:lstStyle/>
          <a:p>
            <a:r>
              <a:rPr lang="en-US"/>
              <a:t>Follow AAR preparation steps on slide 3.</a:t>
            </a:r>
          </a:p>
          <a:p>
            <a:r>
              <a:rPr lang="en-US"/>
              <a:t>Customize the ppt to reflect the specifics of the exercise, survey feedback and Exercise Evaluator feedback.</a:t>
            </a:r>
          </a:p>
          <a:p>
            <a:pPr marL="0" indent="0">
              <a:buNone/>
            </a:pPr>
            <a:endParaRPr lang="en-US"/>
          </a:p>
          <a:p>
            <a:r>
              <a:rPr lang="en-US"/>
              <a:t>Delete slides 1-3 prior to AAR presentation.</a:t>
            </a:r>
          </a:p>
          <a:p>
            <a:endParaRPr lang="en-US"/>
          </a:p>
          <a:p>
            <a:pPr lvl="1"/>
            <a:endParaRPr lang="en-US"/>
          </a:p>
        </p:txBody>
      </p:sp>
    </p:spTree>
    <p:extLst>
      <p:ext uri="{BB962C8B-B14F-4D97-AF65-F5344CB8AC3E}">
        <p14:creationId xmlns:p14="http://schemas.microsoft.com/office/powerpoint/2010/main" val="12597983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CCEC-3E31-4541-AE63-292320E0DC4C}"/>
              </a:ext>
            </a:extLst>
          </p:cNvPr>
          <p:cNvSpPr>
            <a:spLocks noGrp="1"/>
          </p:cNvSpPr>
          <p:nvPr>
            <p:ph type="title"/>
          </p:nvPr>
        </p:nvSpPr>
        <p:spPr>
          <a:xfrm>
            <a:off x="1154955" y="346843"/>
            <a:ext cx="10288900" cy="976134"/>
          </a:xfrm>
        </p:spPr>
        <p:txBody>
          <a:bodyPr>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100000"/>
              </a:lnSpc>
            </a:pPr>
            <a:r>
              <a:rPr lang="en-US" sz="2500">
                <a:solidFill>
                  <a:schemeClr val="bg1"/>
                </a:solidFill>
                <a:latin typeface="Calibri" panose="020F0502020204030204" pitchFamily="34" charset="0"/>
                <a:cs typeface="Calibri" panose="020F0502020204030204" pitchFamily="34" charset="0"/>
              </a:rPr>
              <a:t>Survey Q3: Were you involved with victims at either the FRC or FAC?  </a:t>
            </a:r>
            <a:br>
              <a:rPr lang="en-US" sz="2500">
                <a:solidFill>
                  <a:schemeClr val="bg1"/>
                </a:solidFill>
                <a:latin typeface="Calibri" panose="020F0502020204030204" pitchFamily="34" charset="0"/>
                <a:cs typeface="Calibri" panose="020F0502020204030204" pitchFamily="34" charset="0"/>
              </a:rPr>
            </a:br>
            <a:r>
              <a:rPr lang="en-US" sz="2500">
                <a:solidFill>
                  <a:schemeClr val="bg1"/>
                </a:solidFill>
                <a:latin typeface="Calibri" panose="020F0502020204030204" pitchFamily="34" charset="0"/>
                <a:cs typeface="Calibri" panose="020F0502020204030204" pitchFamily="34" charset="0"/>
              </a:rPr>
              <a:t>What needs improvement?</a:t>
            </a:r>
          </a:p>
        </p:txBody>
      </p:sp>
      <p:sp>
        <p:nvSpPr>
          <p:cNvPr id="3" name="TextBox 2">
            <a:extLst>
              <a:ext uri="{FF2B5EF4-FFF2-40B4-BE49-F238E27FC236}">
                <a16:creationId xmlns:a16="http://schemas.microsoft.com/office/drawing/2014/main" id="{85363C6F-D743-419D-8C85-180980E54733}"/>
              </a:ext>
            </a:extLst>
          </p:cNvPr>
          <p:cNvSpPr txBox="1"/>
          <p:nvPr/>
        </p:nvSpPr>
        <p:spPr>
          <a:xfrm>
            <a:off x="1105363" y="2152246"/>
            <a:ext cx="7993665" cy="2677656"/>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2800" u="sng" dirty="0">
                <a:solidFill>
                  <a:schemeClr val="accent4">
                    <a:lumMod val="50000"/>
                  </a:schemeClr>
                </a:solidFill>
                <a:latin typeface="Calibri" panose="020F0502020204030204" pitchFamily="34" charset="0"/>
                <a:cs typeface="Calibri" panose="020F0502020204030204" pitchFamily="34" charset="0"/>
              </a:rPr>
              <a:t>Sample Themes</a:t>
            </a:r>
            <a:endParaRPr lang="en-US" sz="2800" dirty="0">
              <a:solidFill>
                <a:schemeClr val="accent4">
                  <a:lumMod val="50000"/>
                </a:schemeClr>
              </a:solidFill>
              <a:latin typeface="Calibri" panose="020F0502020204030204" pitchFamily="34" charset="0"/>
              <a:cs typeface="Calibri" panose="020F0502020204030204" pitchFamily="34" charset="0"/>
            </a:endParaRPr>
          </a:p>
          <a:p>
            <a:pPr marL="990575" lvl="1" indent="-380990">
              <a:buFont typeface="Arial" panose="020B0604020202020204" pitchFamily="34" charset="0"/>
              <a:buChar char="•"/>
            </a:pPr>
            <a:r>
              <a:rPr lang="en-US" sz="2800" dirty="0">
                <a:solidFill>
                  <a:schemeClr val="accent4">
                    <a:lumMod val="50000"/>
                  </a:schemeClr>
                </a:solidFill>
                <a:latin typeface="Calibri" panose="020F0502020204030204" pitchFamily="34" charset="0"/>
                <a:cs typeface="Calibri" panose="020F0502020204030204" pitchFamily="34" charset="0"/>
              </a:rPr>
              <a:t>Communications with EM/PIO/Partners</a:t>
            </a:r>
          </a:p>
          <a:p>
            <a:pPr marL="990575" lvl="1" indent="-380990">
              <a:buFont typeface="Arial" panose="020B0604020202020204" pitchFamily="34" charset="0"/>
              <a:buChar char="•"/>
            </a:pPr>
            <a:r>
              <a:rPr lang="en-US" sz="2800" dirty="0">
                <a:solidFill>
                  <a:schemeClr val="accent4">
                    <a:lumMod val="50000"/>
                  </a:schemeClr>
                </a:solidFill>
                <a:latin typeface="Calibri" panose="020F0502020204030204" pitchFamily="34" charset="0"/>
                <a:cs typeface="Calibri" panose="020F0502020204030204" pitchFamily="34" charset="0"/>
              </a:rPr>
              <a:t>Volunteer coordination. </a:t>
            </a:r>
          </a:p>
          <a:p>
            <a:pPr marL="990575" lvl="1" indent="-380990">
              <a:buFont typeface="Arial" panose="020B0604020202020204" pitchFamily="34" charset="0"/>
              <a:buChar char="•"/>
            </a:pPr>
            <a:r>
              <a:rPr lang="en-US" sz="2800" dirty="0">
                <a:solidFill>
                  <a:schemeClr val="accent4">
                    <a:lumMod val="50000"/>
                  </a:schemeClr>
                </a:solidFill>
                <a:latin typeface="Calibri" panose="020F0502020204030204" pitchFamily="34" charset="0"/>
                <a:cs typeface="Calibri" panose="020F0502020204030204" pitchFamily="34" charset="0"/>
              </a:rPr>
              <a:t>Tracking victims/families-friends </a:t>
            </a:r>
          </a:p>
          <a:p>
            <a:pPr marL="990575" lvl="1" indent="-380990">
              <a:buFont typeface="Arial" panose="020B0604020202020204" pitchFamily="34" charset="0"/>
              <a:buChar char="•"/>
            </a:pPr>
            <a:r>
              <a:rPr lang="en-US" sz="2800" dirty="0">
                <a:solidFill>
                  <a:schemeClr val="accent4">
                    <a:lumMod val="50000"/>
                  </a:schemeClr>
                </a:solidFill>
                <a:latin typeface="Calibri" panose="020F0502020204030204" pitchFamily="34" charset="0"/>
                <a:cs typeface="Calibri" panose="020F0502020204030204" pitchFamily="34" charset="0"/>
              </a:rPr>
              <a:t>Larger night shift</a:t>
            </a:r>
          </a:p>
          <a:p>
            <a:pPr marL="990575" lvl="1" indent="-380990">
              <a:buFont typeface="Arial" panose="020B0604020202020204" pitchFamily="34" charset="0"/>
              <a:buChar char="•"/>
            </a:pPr>
            <a:r>
              <a:rPr lang="en-US" sz="2800" dirty="0">
                <a:solidFill>
                  <a:schemeClr val="accent4">
                    <a:lumMod val="50000"/>
                  </a:schemeClr>
                </a:solidFill>
                <a:latin typeface="Calibri" panose="020F0502020204030204" pitchFamily="34" charset="0"/>
                <a:cs typeface="Calibri" panose="020F0502020204030204" pitchFamily="34" charset="0"/>
              </a:rPr>
              <a:t>Support from partners beyond first few days </a:t>
            </a:r>
            <a:endParaRPr lang="en-US" sz="2133" dirty="0"/>
          </a:p>
        </p:txBody>
      </p:sp>
      <p:sp>
        <p:nvSpPr>
          <p:cNvPr id="5" name="TextBox 4">
            <a:extLst>
              <a:ext uri="{FF2B5EF4-FFF2-40B4-BE49-F238E27FC236}">
                <a16:creationId xmlns:a16="http://schemas.microsoft.com/office/drawing/2014/main" id="{A381F6D9-F509-4926-ABA8-489EBB469133}"/>
              </a:ext>
            </a:extLst>
          </p:cNvPr>
          <p:cNvSpPr txBox="1"/>
          <p:nvPr/>
        </p:nvSpPr>
        <p:spPr>
          <a:xfrm>
            <a:off x="4797008" y="5659172"/>
            <a:ext cx="6569086" cy="646331"/>
          </a:xfrm>
          <a:prstGeom prst="rect">
            <a:avLst/>
          </a:prstGeom>
          <a:noFill/>
        </p:spPr>
        <p:txBody>
          <a:bodyPr wrap="square" rtlCol="0">
            <a:spAutoFit/>
          </a:bodyPr>
          <a:lstStyle/>
          <a:p>
            <a:pPr algn="r"/>
            <a:r>
              <a:rPr lang="en-US"/>
              <a:t>*A separate question can be added to the survey to focus on the non-victim involved tasks at the FRC or FAC.</a:t>
            </a:r>
          </a:p>
        </p:txBody>
      </p:sp>
    </p:spTree>
    <p:extLst>
      <p:ext uri="{BB962C8B-B14F-4D97-AF65-F5344CB8AC3E}">
        <p14:creationId xmlns:p14="http://schemas.microsoft.com/office/powerpoint/2010/main" val="2009038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7EAE7-07A9-496E-83DC-9503807FFD32}"/>
              </a:ext>
            </a:extLst>
          </p:cNvPr>
          <p:cNvSpPr>
            <a:spLocks noGrp="1"/>
          </p:cNvSpPr>
          <p:nvPr>
            <p:ph type="title"/>
          </p:nvPr>
        </p:nvSpPr>
        <p:spPr>
          <a:xfrm>
            <a:off x="683694" y="350131"/>
            <a:ext cx="10824609" cy="976134"/>
          </a:xfrm>
        </p:spPr>
        <p:txBody>
          <a:bodyPr>
            <a:normAutofit fontScale="90000"/>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sz="2800">
                <a:solidFill>
                  <a:schemeClr val="bg1"/>
                </a:solidFill>
                <a:latin typeface="Calibri" panose="020F0502020204030204" pitchFamily="34" charset="0"/>
                <a:cs typeface="Calibri" panose="020F0502020204030204" pitchFamily="34" charset="0"/>
              </a:rPr>
              <a:t>Survey Q4: How effective were we in working with partners? </a:t>
            </a:r>
            <a:br>
              <a:rPr lang="en-US" sz="2800">
                <a:solidFill>
                  <a:schemeClr val="bg1"/>
                </a:solidFill>
                <a:latin typeface="Calibri" panose="020F0502020204030204" pitchFamily="34" charset="0"/>
                <a:cs typeface="Calibri" panose="020F0502020204030204" pitchFamily="34" charset="0"/>
              </a:rPr>
            </a:br>
            <a:r>
              <a:rPr lang="en-US" sz="2800">
                <a:solidFill>
                  <a:schemeClr val="bg1"/>
                </a:solidFill>
                <a:latin typeface="Calibri" panose="020F0502020204030204" pitchFamily="34" charset="0"/>
                <a:cs typeface="Calibri" panose="020F0502020204030204" pitchFamily="34" charset="0"/>
              </a:rPr>
              <a:t>	</a:t>
            </a:r>
            <a:r>
              <a:rPr lang="en-US" sz="2700">
                <a:solidFill>
                  <a:schemeClr val="bg1"/>
                </a:solidFill>
                <a:latin typeface="Calibri" panose="020F0502020204030204" pitchFamily="34" charset="0"/>
                <a:cs typeface="Calibri" panose="020F0502020204030204" pitchFamily="34" charset="0"/>
              </a:rPr>
              <a:t>A.	Non-government agencies and their resources? </a:t>
            </a:r>
            <a:br>
              <a:rPr lang="en-US" sz="2700">
                <a:solidFill>
                  <a:schemeClr val="bg1"/>
                </a:solidFill>
                <a:latin typeface="Calibri" panose="020F0502020204030204" pitchFamily="34" charset="0"/>
                <a:cs typeface="Calibri" panose="020F0502020204030204" pitchFamily="34" charset="0"/>
              </a:rPr>
            </a:br>
            <a:r>
              <a:rPr lang="en-US" sz="2700">
                <a:solidFill>
                  <a:schemeClr val="bg1"/>
                </a:solidFill>
                <a:latin typeface="Calibri" panose="020F0502020204030204" pitchFamily="34" charset="0"/>
                <a:cs typeface="Calibri" panose="020F0502020204030204" pitchFamily="34" charset="0"/>
              </a:rPr>
              <a:t>	B.	Government agencies and their resources? </a:t>
            </a:r>
            <a:endParaRPr lang="en-US" sz="2800">
              <a:solidFill>
                <a:schemeClr val="bg1"/>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6B18EB40-F229-4C5B-9F8B-76A467FAEB1D}"/>
              </a:ext>
            </a:extLst>
          </p:cNvPr>
          <p:cNvSpPr txBox="1"/>
          <p:nvPr/>
        </p:nvSpPr>
        <p:spPr>
          <a:xfrm>
            <a:off x="683694" y="1647535"/>
            <a:ext cx="11121813" cy="3970318"/>
          </a:xfrm>
          <a:prstGeom prst="rect">
            <a:avLst/>
          </a:prstGeom>
          <a:noFill/>
        </p:spPr>
        <p:txBody>
          <a:bodyPr wrap="square" lIns="91440" tIns="45720" rIns="91440" bIns="45720" rtlCol="0" anchor="t">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2800" u="sng" dirty="0">
                <a:solidFill>
                  <a:schemeClr val="accent4">
                    <a:lumMod val="50000"/>
                  </a:schemeClr>
                </a:solidFill>
                <a:latin typeface="Calibri"/>
                <a:cs typeface="Calibri"/>
              </a:rPr>
              <a:t>Sample Themes: </a:t>
            </a:r>
            <a:endParaRPr lang="en-US" sz="2800" u="sng" dirty="0">
              <a:solidFill>
                <a:schemeClr val="accent4">
                  <a:lumMod val="50000"/>
                </a:schemeClr>
              </a:solidFill>
              <a:latin typeface="Calibri" panose="020F0502020204030204" pitchFamily="34" charset="0"/>
              <a:cs typeface="Calibri" panose="020F0502020204030204" pitchFamily="34" charset="0"/>
            </a:endParaRPr>
          </a:p>
          <a:p>
            <a:pPr marL="1025525" indent="-457200">
              <a:buFont typeface="Arial" panose="020B0604020202020204" pitchFamily="34" charset="0"/>
              <a:buChar char="•"/>
            </a:pPr>
            <a:r>
              <a:rPr lang="en-US" sz="2800" dirty="0">
                <a:solidFill>
                  <a:schemeClr val="accent4">
                    <a:lumMod val="50000"/>
                  </a:schemeClr>
                </a:solidFill>
                <a:latin typeface="Calibri"/>
                <a:cs typeface="Calibri"/>
              </a:rPr>
              <a:t>Range of opinions</a:t>
            </a:r>
          </a:p>
          <a:p>
            <a:pPr marL="989965" lvl="1" indent="-380365">
              <a:buFont typeface="Arial" panose="020B0604020202020204" pitchFamily="34" charset="0"/>
              <a:buChar char="•"/>
            </a:pPr>
            <a:r>
              <a:rPr lang="en-US" sz="2800" dirty="0">
                <a:solidFill>
                  <a:schemeClr val="accent4">
                    <a:lumMod val="50000"/>
                  </a:schemeClr>
                </a:solidFill>
                <a:latin typeface="Calibri"/>
                <a:cs typeface="Calibri"/>
              </a:rPr>
              <a:t>Great support from many partners</a:t>
            </a:r>
          </a:p>
          <a:p>
            <a:pPr marL="989965" lvl="1" indent="-380365">
              <a:buFont typeface="Arial" panose="020B0604020202020204" pitchFamily="34" charset="0"/>
              <a:buChar char="•"/>
            </a:pPr>
            <a:r>
              <a:rPr lang="en-US" sz="2800" dirty="0">
                <a:solidFill>
                  <a:schemeClr val="accent4">
                    <a:lumMod val="50000"/>
                  </a:schemeClr>
                </a:solidFill>
                <a:latin typeface="Calibri"/>
                <a:cs typeface="Calibri"/>
              </a:rPr>
              <a:t>Need better communications</a:t>
            </a:r>
          </a:p>
          <a:p>
            <a:pPr marL="989965" lvl="1" indent="-380365">
              <a:buFont typeface="Arial" panose="020B0604020202020204" pitchFamily="34" charset="0"/>
              <a:buChar char="•"/>
            </a:pPr>
            <a:r>
              <a:rPr lang="en-US" sz="2800" dirty="0">
                <a:solidFill>
                  <a:schemeClr val="accent4">
                    <a:lumMod val="50000"/>
                  </a:schemeClr>
                </a:solidFill>
                <a:latin typeface="Calibri"/>
                <a:cs typeface="Calibri"/>
              </a:rPr>
              <a:t>More training/exercise with partners needed prior to event</a:t>
            </a:r>
          </a:p>
          <a:p>
            <a:pPr marL="989965" lvl="1" indent="-380365">
              <a:buFont typeface="Arial" panose="020B0604020202020204" pitchFamily="34" charset="0"/>
              <a:buChar char="•"/>
            </a:pPr>
            <a:r>
              <a:rPr lang="en-US" sz="2800" dirty="0">
                <a:solidFill>
                  <a:schemeClr val="accent4">
                    <a:lumMod val="50000"/>
                  </a:schemeClr>
                </a:solidFill>
                <a:latin typeface="Calibri"/>
                <a:cs typeface="Calibri"/>
              </a:rPr>
              <a:t>Clarity of roles and responsibilities</a:t>
            </a:r>
          </a:p>
          <a:p>
            <a:pPr marL="1599565" lvl="2" indent="-380365">
              <a:buFont typeface="Arial" panose="020B0604020202020204" pitchFamily="34" charset="0"/>
              <a:buChar char="•"/>
            </a:pPr>
            <a:r>
              <a:rPr lang="en-US" sz="2800" dirty="0">
                <a:solidFill>
                  <a:schemeClr val="accent4">
                    <a:lumMod val="50000"/>
                  </a:schemeClr>
                </a:solidFill>
                <a:latin typeface="Calibri"/>
                <a:cs typeface="Calibri"/>
              </a:rPr>
              <a:t>(i.e. role of the FAC Director, Victim Services Lead/Coordinator, </a:t>
            </a:r>
            <a:r>
              <a:rPr lang="en-US" sz="2800" i="1" dirty="0">
                <a:solidFill>
                  <a:schemeClr val="accent4">
                    <a:lumMod val="50000"/>
                  </a:schemeClr>
                </a:solidFill>
                <a:latin typeface="Calibri"/>
                <a:cs typeface="Calibri"/>
              </a:rPr>
              <a:t>etc.</a:t>
            </a:r>
            <a:r>
              <a:rPr lang="en-US" sz="2800" dirty="0">
                <a:solidFill>
                  <a:schemeClr val="accent4">
                    <a:lumMod val="50000"/>
                  </a:schemeClr>
                </a:solidFill>
                <a:latin typeface="Calibri"/>
                <a:cs typeface="Calibri"/>
              </a:rPr>
              <a:t>.)</a:t>
            </a:r>
          </a:p>
          <a:p>
            <a:pPr marL="989965" lvl="1" indent="-380365">
              <a:buFont typeface="Arial" panose="020B0604020202020204" pitchFamily="34" charset="0"/>
              <a:buChar char="•"/>
            </a:pPr>
            <a:r>
              <a:rPr lang="en-US" sz="2800" dirty="0">
                <a:solidFill>
                  <a:schemeClr val="accent4">
                    <a:lumMod val="50000"/>
                  </a:schemeClr>
                </a:solidFill>
                <a:latin typeface="Calibri"/>
                <a:cs typeface="Calibri"/>
              </a:rPr>
              <a:t>Gaps in the plan(s) (I.e. EM Plan or CMV/DT Annex)</a:t>
            </a:r>
            <a:endParaRPr lang="en-US" sz="2800" dirty="0">
              <a:solidFill>
                <a:schemeClr val="accent4">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11037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82FF4-802A-4284-A90F-DF9F6D560D07}"/>
              </a:ext>
            </a:extLst>
          </p:cNvPr>
          <p:cNvSpPr>
            <a:spLocks noGrp="1"/>
          </p:cNvSpPr>
          <p:nvPr>
            <p:ph type="title"/>
          </p:nvPr>
        </p:nvSpPr>
        <p:spPr>
          <a:xfrm>
            <a:off x="1154955" y="346843"/>
            <a:ext cx="10141118" cy="976134"/>
          </a:xfrm>
        </p:spPr>
        <p:txBody>
          <a:bodyPr>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sz="2500">
                <a:solidFill>
                  <a:schemeClr val="bg1"/>
                </a:solidFill>
                <a:latin typeface="Calibri" panose="020F0502020204030204" pitchFamily="34" charset="0"/>
                <a:cs typeface="Calibri" panose="020F0502020204030204" pitchFamily="34" charset="0"/>
              </a:rPr>
              <a:t>Survey Q5: What suggestions do you have to improve our plan based on your experience during this event/exercise?</a:t>
            </a:r>
          </a:p>
        </p:txBody>
      </p:sp>
      <p:sp>
        <p:nvSpPr>
          <p:cNvPr id="3" name="Text Placeholder 2">
            <a:extLst>
              <a:ext uri="{FF2B5EF4-FFF2-40B4-BE49-F238E27FC236}">
                <a16:creationId xmlns:a16="http://schemas.microsoft.com/office/drawing/2014/main" id="{DA711AD6-41E5-492B-AF8A-1E2B9419025F}"/>
              </a:ext>
            </a:extLst>
          </p:cNvPr>
          <p:cNvSpPr>
            <a:spLocks noGrp="1"/>
          </p:cNvSpPr>
          <p:nvPr>
            <p:ph sz="half" idx="1"/>
          </p:nvPr>
        </p:nvSpPr>
        <p:spPr>
          <a:xfrm>
            <a:off x="1154956" y="2020325"/>
            <a:ext cx="10141117" cy="4354263"/>
          </a:xfrm>
        </p:spPr>
        <p:txBody>
          <a:bodyPr>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indent="0">
              <a:buNone/>
            </a:pPr>
            <a:r>
              <a:rPr lang="en-US" sz="2800" u="sng">
                <a:solidFill>
                  <a:schemeClr val="accent4">
                    <a:lumMod val="50000"/>
                  </a:schemeClr>
                </a:solidFill>
                <a:latin typeface="Calibri" panose="020F0502020204030204" pitchFamily="34" charset="0"/>
                <a:cs typeface="Calibri" panose="020F0502020204030204" pitchFamily="34" charset="0"/>
              </a:rPr>
              <a:t>Sample Themes</a:t>
            </a:r>
          </a:p>
          <a:p>
            <a:pPr marL="952485" lvl="1" indent="-342900"/>
            <a:r>
              <a:rPr lang="en-US" sz="2800">
                <a:solidFill>
                  <a:schemeClr val="accent4">
                    <a:lumMod val="50000"/>
                  </a:schemeClr>
                </a:solidFill>
                <a:latin typeface="Calibri" panose="020F0502020204030204" pitchFamily="34" charset="0"/>
                <a:cs typeface="Calibri" panose="020F0502020204030204" pitchFamily="34" charset="0"/>
              </a:rPr>
              <a:t>Sharing CMV/DT plan more widely –particularly with partners</a:t>
            </a:r>
          </a:p>
          <a:p>
            <a:pPr marL="952485" lvl="1" indent="-342900"/>
            <a:r>
              <a:rPr lang="en-US" sz="2800">
                <a:solidFill>
                  <a:schemeClr val="accent4">
                    <a:lumMod val="50000"/>
                  </a:schemeClr>
                </a:solidFill>
                <a:latin typeface="Calibri" panose="020F0502020204030204" pitchFamily="34" charset="0"/>
                <a:cs typeface="Calibri" panose="020F0502020204030204" pitchFamily="34" charset="0"/>
              </a:rPr>
              <a:t>Better understanding of partner capabilities needed</a:t>
            </a:r>
          </a:p>
          <a:p>
            <a:pPr marL="952485" lvl="1" indent="-342900"/>
            <a:r>
              <a:rPr lang="en-US" sz="2800">
                <a:solidFill>
                  <a:schemeClr val="accent4">
                    <a:lumMod val="50000"/>
                  </a:schemeClr>
                </a:solidFill>
                <a:latin typeface="Calibri" panose="020F0502020204030204" pitchFamily="34" charset="0"/>
                <a:cs typeface="Calibri" panose="020F0502020204030204" pitchFamily="34" charset="0"/>
              </a:rPr>
              <a:t>Broaden financial and donation management sections</a:t>
            </a:r>
            <a:endParaRPr lang="en-US">
              <a:solidFill>
                <a:schemeClr val="accent4">
                  <a:lumMod val="50000"/>
                </a:schemeClr>
              </a:solidFill>
              <a:latin typeface="Calibri" panose="020F0502020204030204" pitchFamily="34" charset="0"/>
              <a:cs typeface="Calibri" panose="020F0502020204030204" pitchFamily="34" charset="0"/>
            </a:endParaRPr>
          </a:p>
          <a:p>
            <a:pPr marL="952485" lvl="1" indent="-342900"/>
            <a:r>
              <a:rPr lang="en-US" sz="2800">
                <a:solidFill>
                  <a:schemeClr val="accent4">
                    <a:lumMod val="50000"/>
                  </a:schemeClr>
                </a:solidFill>
                <a:latin typeface="Calibri" panose="020F0502020204030204" pitchFamily="34" charset="0"/>
                <a:cs typeface="Calibri" panose="020F0502020204030204" pitchFamily="34" charset="0"/>
              </a:rPr>
              <a:t>Transitioning from FFRC to FAC to FRC needs more details</a:t>
            </a:r>
          </a:p>
        </p:txBody>
      </p:sp>
    </p:spTree>
    <p:extLst>
      <p:ext uri="{BB962C8B-B14F-4D97-AF65-F5344CB8AC3E}">
        <p14:creationId xmlns:p14="http://schemas.microsoft.com/office/powerpoint/2010/main" val="24156761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171" y="350131"/>
            <a:ext cx="10843081" cy="976134"/>
          </a:xfrm>
        </p:spPr>
        <p:txBody>
          <a:bodyPr>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sz="2500">
                <a:solidFill>
                  <a:schemeClr val="bg1"/>
                </a:solidFill>
                <a:latin typeface="Calibri" panose="020F0502020204030204" pitchFamily="34" charset="0"/>
                <a:cs typeface="Calibri" panose="020F0502020204030204" pitchFamily="34" charset="0"/>
              </a:rPr>
              <a:t>Survey Q6: How were you kept informed of FAC priorities and activities?</a:t>
            </a:r>
            <a:endParaRPr lang="en-US" sz="2500">
              <a:solidFill>
                <a:srgbClr val="0070C0"/>
              </a:solidFill>
            </a:endParaRPr>
          </a:p>
        </p:txBody>
      </p:sp>
      <p:sp>
        <p:nvSpPr>
          <p:cNvPr id="6" name="Content Placeholder 2">
            <a:extLst>
              <a:ext uri="{FF2B5EF4-FFF2-40B4-BE49-F238E27FC236}">
                <a16:creationId xmlns:a16="http://schemas.microsoft.com/office/drawing/2014/main" id="{BB97A8CB-7D02-4395-A596-34A71ED56674}"/>
              </a:ext>
            </a:extLst>
          </p:cNvPr>
          <p:cNvSpPr>
            <a:spLocks noGrp="1"/>
          </p:cNvSpPr>
          <p:nvPr>
            <p:ph sz="half" idx="1"/>
          </p:nvPr>
        </p:nvSpPr>
        <p:spPr>
          <a:xfrm>
            <a:off x="1158129" y="1896449"/>
            <a:ext cx="10251955" cy="4354263"/>
          </a:xfrm>
        </p:spPr>
        <p:txBody>
          <a:bodyPr>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indent="0">
              <a:buNone/>
            </a:pPr>
            <a:r>
              <a:rPr lang="en-US" sz="2800" u="sng">
                <a:solidFill>
                  <a:schemeClr val="accent4">
                    <a:lumMod val="50000"/>
                  </a:schemeClr>
                </a:solidFill>
                <a:latin typeface="Calibri" panose="020F0502020204030204" pitchFamily="34" charset="0"/>
                <a:cs typeface="Calibri" panose="020F0502020204030204" pitchFamily="34" charset="0"/>
              </a:rPr>
              <a:t>Sample Themes</a:t>
            </a:r>
          </a:p>
          <a:p>
            <a:pPr marL="1066785" lvl="1" indent="-457200"/>
            <a:r>
              <a:rPr lang="en-US" sz="2800">
                <a:solidFill>
                  <a:schemeClr val="accent4">
                    <a:lumMod val="50000"/>
                  </a:schemeClr>
                </a:solidFill>
                <a:latin typeface="Calibri" panose="020F0502020204030204" pitchFamily="34" charset="0"/>
                <a:cs typeface="Calibri" panose="020F0502020204030204" pitchFamily="34" charset="0"/>
              </a:rPr>
              <a:t>Asking Questions</a:t>
            </a:r>
          </a:p>
          <a:p>
            <a:pPr marL="1066785" lvl="1" indent="-457200"/>
            <a:r>
              <a:rPr lang="en-US" sz="2800">
                <a:solidFill>
                  <a:schemeClr val="accent4">
                    <a:lumMod val="50000"/>
                  </a:schemeClr>
                </a:solidFill>
                <a:latin typeface="Calibri" panose="020F0502020204030204" pitchFamily="34" charset="0"/>
                <a:cs typeface="Calibri" panose="020F0502020204030204" pitchFamily="34" charset="0"/>
              </a:rPr>
              <a:t>Daily Briefings</a:t>
            </a:r>
          </a:p>
          <a:p>
            <a:pPr marL="1066785" lvl="1" indent="-457200"/>
            <a:r>
              <a:rPr lang="en-US" sz="2800">
                <a:solidFill>
                  <a:schemeClr val="accent4">
                    <a:lumMod val="50000"/>
                  </a:schemeClr>
                </a:solidFill>
                <a:latin typeface="Calibri" panose="020F0502020204030204" pitchFamily="34" charset="0"/>
                <a:cs typeface="Calibri" panose="020F0502020204030204" pitchFamily="34" charset="0"/>
              </a:rPr>
              <a:t>Rumors</a:t>
            </a:r>
          </a:p>
          <a:p>
            <a:pPr marL="1066785" lvl="1" indent="-457200"/>
            <a:r>
              <a:rPr lang="en-US" sz="2800">
                <a:solidFill>
                  <a:schemeClr val="accent4">
                    <a:lumMod val="50000"/>
                  </a:schemeClr>
                </a:solidFill>
                <a:latin typeface="Calibri" panose="020F0502020204030204" pitchFamily="34" charset="0"/>
                <a:cs typeface="Calibri" panose="020F0502020204030204" pitchFamily="34" charset="0"/>
              </a:rPr>
              <a:t>Text Messaging/emails</a:t>
            </a:r>
          </a:p>
          <a:p>
            <a:pPr marL="1066785" lvl="1" indent="-457200"/>
            <a:r>
              <a:rPr lang="en-US" sz="2800">
                <a:solidFill>
                  <a:schemeClr val="accent4">
                    <a:lumMod val="50000"/>
                  </a:schemeClr>
                </a:solidFill>
                <a:latin typeface="Calibri" panose="020F0502020204030204" pitchFamily="34" charset="0"/>
                <a:cs typeface="Calibri" panose="020F0502020204030204" pitchFamily="34" charset="0"/>
              </a:rPr>
              <a:t> Staff complaints. Some individuals tried to control information flow or had another agenda</a:t>
            </a:r>
          </a:p>
        </p:txBody>
      </p:sp>
    </p:spTree>
    <p:extLst>
      <p:ext uri="{BB962C8B-B14F-4D97-AF65-F5344CB8AC3E}">
        <p14:creationId xmlns:p14="http://schemas.microsoft.com/office/powerpoint/2010/main" val="195138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5F03F-5488-4FA8-9043-D25AF57B3A91}"/>
              </a:ext>
            </a:extLst>
          </p:cNvPr>
          <p:cNvSpPr>
            <a:spLocks noGrp="1"/>
          </p:cNvSpPr>
          <p:nvPr>
            <p:ph type="title"/>
          </p:nvPr>
        </p:nvSpPr>
        <p:spPr>
          <a:xfrm>
            <a:off x="914605" y="350133"/>
            <a:ext cx="10362790" cy="976134"/>
          </a:xfrm>
        </p:spPr>
        <p:txBody>
          <a:bodyPr>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sz="2500">
                <a:solidFill>
                  <a:schemeClr val="bg1"/>
                </a:solidFill>
                <a:latin typeface="Calibri" panose="020F0502020204030204" pitchFamily="34" charset="0"/>
                <a:cs typeface="Calibri" panose="020F0502020204030204" pitchFamily="34" charset="0"/>
              </a:rPr>
              <a:t>Survey Q7: What haven't we asked that you feel is important to consider for future operations?</a:t>
            </a:r>
          </a:p>
        </p:txBody>
      </p:sp>
      <p:sp>
        <p:nvSpPr>
          <p:cNvPr id="3" name="Text Placeholder 2">
            <a:extLst>
              <a:ext uri="{FF2B5EF4-FFF2-40B4-BE49-F238E27FC236}">
                <a16:creationId xmlns:a16="http://schemas.microsoft.com/office/drawing/2014/main" id="{F2D687BB-CEED-4951-87C8-49F1EA445DEE}"/>
              </a:ext>
            </a:extLst>
          </p:cNvPr>
          <p:cNvSpPr>
            <a:spLocks noGrp="1"/>
          </p:cNvSpPr>
          <p:nvPr>
            <p:ph sz="half" idx="1"/>
          </p:nvPr>
        </p:nvSpPr>
        <p:spPr>
          <a:xfrm>
            <a:off x="1154955" y="2293612"/>
            <a:ext cx="10251955" cy="4354263"/>
          </a:xfrm>
        </p:spPr>
        <p:txBody>
          <a:bodyPr>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indent="0">
              <a:buNone/>
            </a:pPr>
            <a:r>
              <a:rPr lang="en-US" sz="2800" u="sng" dirty="0">
                <a:solidFill>
                  <a:schemeClr val="accent4">
                    <a:lumMod val="50000"/>
                  </a:schemeClr>
                </a:solidFill>
                <a:latin typeface="Calibri" panose="020F0502020204030204" pitchFamily="34" charset="0"/>
                <a:cs typeface="Calibri" panose="020F0502020204030204" pitchFamily="34" charset="0"/>
              </a:rPr>
              <a:t>Sample Themes</a:t>
            </a:r>
          </a:p>
          <a:p>
            <a:pPr marL="571500" indent="0">
              <a:lnSpc>
                <a:spcPct val="100000"/>
              </a:lnSpc>
              <a:spcBef>
                <a:spcPts val="0"/>
              </a:spcBef>
            </a:pPr>
            <a:r>
              <a:rPr lang="en-US" sz="2800" dirty="0">
                <a:solidFill>
                  <a:schemeClr val="accent4">
                    <a:lumMod val="50000"/>
                  </a:schemeClr>
                </a:solidFill>
                <a:latin typeface="Calibri" panose="020F0502020204030204" pitchFamily="34" charset="0"/>
                <a:cs typeface="Calibri" panose="020F0502020204030204" pitchFamily="34" charset="0"/>
              </a:rPr>
              <a:t>  Following procedures</a:t>
            </a:r>
          </a:p>
          <a:p>
            <a:pPr marL="571500" indent="0">
              <a:lnSpc>
                <a:spcPct val="100000"/>
              </a:lnSpc>
              <a:spcBef>
                <a:spcPts val="0"/>
              </a:spcBef>
            </a:pPr>
            <a:r>
              <a:rPr lang="en-US" sz="2800" dirty="0">
                <a:solidFill>
                  <a:schemeClr val="accent4">
                    <a:lumMod val="50000"/>
                  </a:schemeClr>
                </a:solidFill>
                <a:latin typeface="Calibri" panose="020F0502020204030204" pitchFamily="34" charset="0"/>
                <a:cs typeface="Calibri" panose="020F0502020204030204" pitchFamily="34" charset="0"/>
              </a:rPr>
              <a:t>  Better internal and external collaboration</a:t>
            </a:r>
          </a:p>
          <a:p>
            <a:pPr marL="571500" indent="0">
              <a:lnSpc>
                <a:spcPct val="100000"/>
              </a:lnSpc>
              <a:spcBef>
                <a:spcPts val="0"/>
              </a:spcBef>
            </a:pPr>
            <a:r>
              <a:rPr lang="en-US" sz="2800" dirty="0">
                <a:solidFill>
                  <a:schemeClr val="accent4">
                    <a:lumMod val="50000"/>
                  </a:schemeClr>
                </a:solidFill>
                <a:latin typeface="Calibri" panose="020F0502020204030204" pitchFamily="34" charset="0"/>
                <a:cs typeface="Calibri" panose="020F0502020204030204" pitchFamily="34" charset="0"/>
              </a:rPr>
              <a:t>  Sharing more information before and during events</a:t>
            </a:r>
          </a:p>
          <a:p>
            <a:pPr marL="571500" indent="0">
              <a:lnSpc>
                <a:spcPct val="100000"/>
              </a:lnSpc>
              <a:spcBef>
                <a:spcPts val="0"/>
              </a:spcBef>
            </a:pPr>
            <a:r>
              <a:rPr lang="en-US" sz="2800" dirty="0">
                <a:solidFill>
                  <a:schemeClr val="accent4">
                    <a:lumMod val="50000"/>
                  </a:schemeClr>
                </a:solidFill>
                <a:latin typeface="Calibri" panose="020F0502020204030204" pitchFamily="34" charset="0"/>
                <a:cs typeface="Calibri" panose="020F0502020204030204" pitchFamily="34" charset="0"/>
              </a:rPr>
              <a:t>  Play well together</a:t>
            </a:r>
          </a:p>
          <a:p>
            <a:pPr marL="571500" indent="0">
              <a:lnSpc>
                <a:spcPct val="100000"/>
              </a:lnSpc>
              <a:spcBef>
                <a:spcPts val="0"/>
              </a:spcBef>
            </a:pPr>
            <a:r>
              <a:rPr lang="en-US" sz="2800" dirty="0">
                <a:solidFill>
                  <a:schemeClr val="accent4">
                    <a:lumMod val="50000"/>
                  </a:schemeClr>
                </a:solidFill>
                <a:latin typeface="Calibri" panose="020F0502020204030204" pitchFamily="34" charset="0"/>
                <a:cs typeface="Calibri" panose="020F0502020204030204" pitchFamily="34" charset="0"/>
              </a:rPr>
              <a:t>  Clear roles and responsibilities </a:t>
            </a:r>
          </a:p>
          <a:p>
            <a:pPr marL="1181085" lvl="1" indent="0">
              <a:spcBef>
                <a:spcPts val="0"/>
              </a:spcBef>
            </a:pPr>
            <a:r>
              <a:rPr lang="en-US" sz="2800" dirty="0">
                <a:solidFill>
                  <a:schemeClr val="accent4">
                    <a:lumMod val="50000"/>
                  </a:schemeClr>
                </a:solidFill>
                <a:latin typeface="Calibri" panose="020F0502020204030204" pitchFamily="34" charset="0"/>
                <a:cs typeface="Calibri" panose="020F0502020204030204" pitchFamily="34" charset="0"/>
              </a:rPr>
              <a:t>Particularly, leadership positions</a:t>
            </a:r>
          </a:p>
        </p:txBody>
      </p:sp>
    </p:spTree>
    <p:extLst>
      <p:ext uri="{BB962C8B-B14F-4D97-AF65-F5344CB8AC3E}">
        <p14:creationId xmlns:p14="http://schemas.microsoft.com/office/powerpoint/2010/main" val="19279132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3C1D3-578C-4100-A9F9-B2442A7FD163}"/>
              </a:ext>
            </a:extLst>
          </p:cNvPr>
          <p:cNvSpPr>
            <a:spLocks noGrp="1"/>
          </p:cNvSpPr>
          <p:nvPr>
            <p:ph type="title"/>
          </p:nvPr>
        </p:nvSpPr>
        <p:spPr>
          <a:xfrm>
            <a:off x="1154955" y="506114"/>
            <a:ext cx="9586936" cy="1686156"/>
          </a:xfrm>
        </p:spPr>
        <p:txBody>
          <a:bodyPr/>
          <a:lstStyle/>
          <a:p>
            <a:pPr algn="ctr"/>
            <a:r>
              <a:rPr lang="en-US"/>
              <a:t>Report on Exercise Evaluator Feedback</a:t>
            </a:r>
          </a:p>
        </p:txBody>
      </p:sp>
      <p:sp>
        <p:nvSpPr>
          <p:cNvPr id="3" name="Content Placeholder 2">
            <a:extLst>
              <a:ext uri="{FF2B5EF4-FFF2-40B4-BE49-F238E27FC236}">
                <a16:creationId xmlns:a16="http://schemas.microsoft.com/office/drawing/2014/main" id="{B6172327-6AE9-4A3E-8C30-10B82300C144}"/>
              </a:ext>
            </a:extLst>
          </p:cNvPr>
          <p:cNvSpPr>
            <a:spLocks noGrp="1"/>
          </p:cNvSpPr>
          <p:nvPr>
            <p:ph sz="half" idx="1"/>
          </p:nvPr>
        </p:nvSpPr>
        <p:spPr>
          <a:xfrm>
            <a:off x="3011258" y="3166918"/>
            <a:ext cx="6169483" cy="3416301"/>
          </a:xfrm>
        </p:spPr>
        <p:txBody>
          <a:bodyPr/>
          <a:lstStyle/>
          <a:p>
            <a:r>
              <a:rPr lang="en-US"/>
              <a:t>High level feedback</a:t>
            </a:r>
          </a:p>
          <a:p>
            <a:r>
              <a:rPr lang="en-US"/>
              <a:t>Organize to reflect Focus Areas</a:t>
            </a:r>
          </a:p>
          <a:p>
            <a:r>
              <a:rPr lang="en-US"/>
              <a:t>Identify where Evaluators and participants may not agree</a:t>
            </a:r>
          </a:p>
        </p:txBody>
      </p:sp>
    </p:spTree>
    <p:extLst>
      <p:ext uri="{BB962C8B-B14F-4D97-AF65-F5344CB8AC3E}">
        <p14:creationId xmlns:p14="http://schemas.microsoft.com/office/powerpoint/2010/main" val="4953642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E73EFE-4ABD-4B45-8ED2-B9B2142BA4B3}"/>
              </a:ext>
            </a:extLst>
          </p:cNvPr>
          <p:cNvSpPr>
            <a:spLocks noGrp="1"/>
          </p:cNvSpPr>
          <p:nvPr>
            <p:ph type="title"/>
          </p:nvPr>
        </p:nvSpPr>
        <p:spPr>
          <a:xfrm>
            <a:off x="596154" y="2287088"/>
            <a:ext cx="4351025" cy="2283824"/>
          </a:xfrm>
        </p:spPr>
        <p:txBody>
          <a:bodyPr/>
          <a:lstStyle/>
          <a:p>
            <a:r>
              <a:rPr lang="en-US"/>
              <a:t>Breakout Groups</a:t>
            </a:r>
          </a:p>
        </p:txBody>
      </p:sp>
      <p:pic>
        <p:nvPicPr>
          <p:cNvPr id="8" name="Graphic 7" descr="Social network with solid fill">
            <a:extLst>
              <a:ext uri="{FF2B5EF4-FFF2-40B4-BE49-F238E27FC236}">
                <a16:creationId xmlns:a16="http://schemas.microsoft.com/office/drawing/2014/main" id="{13C829C6-2031-41B8-8970-F9900B23DB4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44823" y="1562100"/>
            <a:ext cx="3733800" cy="3733800"/>
          </a:xfrm>
          <a:prstGeom prst="rect">
            <a:avLst/>
          </a:prstGeom>
        </p:spPr>
      </p:pic>
    </p:spTree>
    <p:extLst>
      <p:ext uri="{BB962C8B-B14F-4D97-AF65-F5344CB8AC3E}">
        <p14:creationId xmlns:p14="http://schemas.microsoft.com/office/powerpoint/2010/main" val="14610212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4534B8-2E36-42DD-8926-F28BA8E3E56A}"/>
              </a:ext>
            </a:extLst>
          </p:cNvPr>
          <p:cNvSpPr/>
          <p:nvPr/>
        </p:nvSpPr>
        <p:spPr>
          <a:xfrm>
            <a:off x="737635" y="1555831"/>
            <a:ext cx="11053386" cy="1569660"/>
          </a:xfrm>
          <a:prstGeom prst="rect">
            <a:avLst/>
          </a:prstGeom>
        </p:spPr>
        <p:txBody>
          <a:bodyPr wrap="square">
            <a:spAutoFit/>
          </a:bodyPr>
          <a:lstStyle/>
          <a:p>
            <a:r>
              <a:rPr lang="en-US" sz="2400">
                <a:latin typeface="Akzidenz-Grotesk Std Regular" panose="02000503030000020003"/>
              </a:rPr>
              <a:t>Depending on the size and diversity of experience of groups involved in the AAR, Focus Areas can be addressed in a large group discussion or divided into various breakout groups. If multiple facilitators are available, using some combination of breakout groups and large group discussion is recommended.</a:t>
            </a:r>
          </a:p>
        </p:txBody>
      </p:sp>
      <p:sp>
        <p:nvSpPr>
          <p:cNvPr id="6" name="Rectangle 5">
            <a:extLst>
              <a:ext uri="{FF2B5EF4-FFF2-40B4-BE49-F238E27FC236}">
                <a16:creationId xmlns:a16="http://schemas.microsoft.com/office/drawing/2014/main" id="{17E58DCD-6A95-431E-BAB4-EED647DC42B5}"/>
              </a:ext>
            </a:extLst>
          </p:cNvPr>
          <p:cNvSpPr/>
          <p:nvPr/>
        </p:nvSpPr>
        <p:spPr>
          <a:xfrm>
            <a:off x="3048000" y="407699"/>
            <a:ext cx="6096000" cy="769441"/>
          </a:xfrm>
          <a:prstGeom prst="rect">
            <a:avLst/>
          </a:prstGeom>
        </p:spPr>
        <p:txBody>
          <a:bodyPr wrap="square">
            <a:spAutoFit/>
          </a:bodyPr>
          <a:lstStyle/>
          <a:p>
            <a:pPr algn="ctr"/>
            <a:r>
              <a:rPr lang="en-US" sz="4400">
                <a:solidFill>
                  <a:schemeClr val="bg1"/>
                </a:solidFill>
                <a:latin typeface="Akzidenz-Grotesk Std Regular" panose="02000503030000020003" pitchFamily="2" charset="0"/>
                <a:cs typeface="Arial" panose="020B0604020202020204" pitchFamily="34" charset="0"/>
              </a:rPr>
              <a:t>Breakout Groups</a:t>
            </a:r>
          </a:p>
        </p:txBody>
      </p:sp>
      <p:sp>
        <p:nvSpPr>
          <p:cNvPr id="11" name="Content Placeholder 2">
            <a:extLst>
              <a:ext uri="{FF2B5EF4-FFF2-40B4-BE49-F238E27FC236}">
                <a16:creationId xmlns:a16="http://schemas.microsoft.com/office/drawing/2014/main" id="{8421290D-D6C2-480B-875F-6A91C64B74BC}"/>
              </a:ext>
            </a:extLst>
          </p:cNvPr>
          <p:cNvSpPr>
            <a:spLocks noGrp="1"/>
          </p:cNvSpPr>
          <p:nvPr>
            <p:ph sz="half" idx="1"/>
          </p:nvPr>
        </p:nvSpPr>
        <p:spPr>
          <a:xfrm>
            <a:off x="1154954" y="3703782"/>
            <a:ext cx="4825158" cy="2316020"/>
          </a:xfrm>
        </p:spPr>
        <p:txBody>
          <a:bodyPr vert="horz" lIns="91440" tIns="45720" rIns="91440" bIns="45720" rtlCol="0" anchor="t">
            <a:normAutofit lnSpcReduction="10000"/>
          </a:bodyPr>
          <a:lstStyle/>
          <a:p>
            <a:r>
              <a:rPr lang="en-US" sz="1800">
                <a:solidFill>
                  <a:schemeClr val="bg2">
                    <a:lumMod val="50000"/>
                  </a:schemeClr>
                </a:solidFill>
                <a:latin typeface="Akzidenz-Grotesk Std Regular" panose="02000503030000020003"/>
              </a:rPr>
              <a:t>Facilitator: Jane Jones 				</a:t>
            </a:r>
          </a:p>
          <a:p>
            <a:pPr lvl="1"/>
            <a:r>
              <a:rPr lang="en-US" b="1">
                <a:solidFill>
                  <a:schemeClr val="bg2">
                    <a:lumMod val="50000"/>
                  </a:schemeClr>
                </a:solidFill>
                <a:latin typeface="Akzidenz-Grotesk Std Regular" panose="02000503030000020003"/>
              </a:rPr>
              <a:t>Group 1 – Mission/Service and People  </a:t>
            </a:r>
          </a:p>
          <a:p>
            <a:pPr lvl="1"/>
            <a:r>
              <a:rPr lang="en-US" b="1">
                <a:solidFill>
                  <a:schemeClr val="bg2">
                    <a:lumMod val="50000"/>
                  </a:schemeClr>
                </a:solidFill>
                <a:latin typeface="Akzidenz-Grotesk Std Regular" panose="02000503030000020003"/>
              </a:rPr>
              <a:t>Example members:  </a:t>
            </a:r>
            <a:r>
              <a:rPr lang="en-US">
                <a:solidFill>
                  <a:schemeClr val="bg2">
                    <a:lumMod val="50000"/>
                  </a:schemeClr>
                </a:solidFill>
                <a:latin typeface="Akzidenz-Grotesk Std Regular" panose="02000503030000020003"/>
              </a:rPr>
              <a:t>EM or Incident Commander, Ops section chief, JFSO Lead, FAC Director, PIO, FFRC Director </a:t>
            </a:r>
            <a:endParaRPr lang="en-US" i="1">
              <a:solidFill>
                <a:schemeClr val="bg2">
                  <a:lumMod val="50000"/>
                </a:schemeClr>
              </a:solidFill>
              <a:latin typeface="Akzidenz-Grotesk Std Regular"/>
            </a:endParaRPr>
          </a:p>
        </p:txBody>
      </p:sp>
      <p:sp>
        <p:nvSpPr>
          <p:cNvPr id="12" name="Content Placeholder 3">
            <a:extLst>
              <a:ext uri="{FF2B5EF4-FFF2-40B4-BE49-F238E27FC236}">
                <a16:creationId xmlns:a16="http://schemas.microsoft.com/office/drawing/2014/main" id="{EA72259F-D194-484F-8230-5FE78CF42EDB}"/>
              </a:ext>
            </a:extLst>
          </p:cNvPr>
          <p:cNvSpPr>
            <a:spLocks noGrp="1"/>
          </p:cNvSpPr>
          <p:nvPr>
            <p:ph sz="half" idx="2"/>
          </p:nvPr>
        </p:nvSpPr>
        <p:spPr>
          <a:xfrm>
            <a:off x="6208712" y="3768436"/>
            <a:ext cx="4825159" cy="2251364"/>
          </a:xfrm>
        </p:spPr>
        <p:txBody>
          <a:bodyPr vert="horz" lIns="91440" tIns="45720" rIns="91440" bIns="45720" rtlCol="0" anchor="t">
            <a:normAutofit lnSpcReduction="10000"/>
          </a:bodyPr>
          <a:lstStyle/>
          <a:p>
            <a:r>
              <a:rPr lang="en-US" sz="1800">
                <a:solidFill>
                  <a:schemeClr val="bg2">
                    <a:lumMod val="50000"/>
                  </a:schemeClr>
                </a:solidFill>
                <a:latin typeface="Akzidenz-Grotesk Std Regular" panose="02000503030000020003"/>
              </a:rPr>
              <a:t>Facilitator: Jon Smith</a:t>
            </a:r>
            <a:r>
              <a:rPr lang="en-US">
                <a:solidFill>
                  <a:schemeClr val="bg2">
                    <a:lumMod val="50000"/>
                  </a:schemeClr>
                </a:solidFill>
                <a:latin typeface="Akzidenz-Grotesk Std Regular" panose="02000503030000020003"/>
              </a:rPr>
              <a:t> </a:t>
            </a:r>
            <a:endParaRPr lang="en-US" sz="1800">
              <a:solidFill>
                <a:schemeClr val="bg2">
                  <a:lumMod val="50000"/>
                </a:schemeClr>
              </a:solidFill>
              <a:latin typeface="Akzidenz-Grotesk Std Regular" panose="02000503030000020003"/>
            </a:endParaRPr>
          </a:p>
          <a:p>
            <a:pPr lvl="1"/>
            <a:r>
              <a:rPr lang="en-US" b="1">
                <a:solidFill>
                  <a:schemeClr val="bg2">
                    <a:lumMod val="50000"/>
                  </a:schemeClr>
                </a:solidFill>
                <a:latin typeface="Akzidenz-Grotesk Std Regular" panose="02000503030000020003"/>
              </a:rPr>
              <a:t>Group 2 – Process and Team </a:t>
            </a:r>
          </a:p>
          <a:p>
            <a:pPr lvl="1"/>
            <a:r>
              <a:rPr lang="en-US" b="1">
                <a:solidFill>
                  <a:schemeClr val="bg2">
                    <a:lumMod val="50000"/>
                  </a:schemeClr>
                </a:solidFill>
                <a:latin typeface="Akzidenz-Grotesk Std Regular" panose="02000503030000020003"/>
              </a:rPr>
              <a:t>Example members: </a:t>
            </a:r>
            <a:r>
              <a:rPr lang="en-US">
                <a:solidFill>
                  <a:schemeClr val="bg2">
                    <a:lumMod val="50000"/>
                  </a:schemeClr>
                </a:solidFill>
                <a:latin typeface="Akzidenz-Grotesk Std Regular" panose="02000503030000020003"/>
              </a:rPr>
              <a:t>Deputy IC/Ops Section Chief, FAC Deputy, FFRC Director, Intake lead, Victim Serices lead, Communications/Community liaison, Volunteer/agency Lead, Partner Leads (i.e. Salvation Army, XYZ Faith based organization)</a:t>
            </a:r>
            <a:endParaRPr lang="en-US" i="1">
              <a:solidFill>
                <a:schemeClr val="bg2">
                  <a:lumMod val="50000"/>
                </a:schemeClr>
              </a:solidFill>
              <a:latin typeface="Akzidenz-Grotesk Std Regular" panose="02000503030000020003"/>
            </a:endParaRPr>
          </a:p>
          <a:p>
            <a:endParaRPr lang="en-US"/>
          </a:p>
        </p:txBody>
      </p:sp>
    </p:spTree>
    <p:extLst>
      <p:ext uri="{BB962C8B-B14F-4D97-AF65-F5344CB8AC3E}">
        <p14:creationId xmlns:p14="http://schemas.microsoft.com/office/powerpoint/2010/main" val="38451886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ED11E-F7E0-4F1F-8E31-0FF0E402D4CE}"/>
              </a:ext>
            </a:extLst>
          </p:cNvPr>
          <p:cNvSpPr>
            <a:spLocks noGrp="1"/>
          </p:cNvSpPr>
          <p:nvPr>
            <p:ph type="title"/>
          </p:nvPr>
        </p:nvSpPr>
        <p:spPr>
          <a:xfrm>
            <a:off x="1154954" y="346843"/>
            <a:ext cx="9025366" cy="976134"/>
          </a:xfrm>
        </p:spPr>
        <p:txBody>
          <a:bodyPr/>
          <a:lstStyle/>
          <a:p>
            <a:r>
              <a:rPr lang="en-US"/>
              <a:t>Breakout Groups – Framing Questions</a:t>
            </a:r>
          </a:p>
        </p:txBody>
      </p:sp>
      <p:sp>
        <p:nvSpPr>
          <p:cNvPr id="3" name="Content Placeholder 2">
            <a:extLst>
              <a:ext uri="{FF2B5EF4-FFF2-40B4-BE49-F238E27FC236}">
                <a16:creationId xmlns:a16="http://schemas.microsoft.com/office/drawing/2014/main" id="{1CEE36C8-AC96-4F66-8378-ECBFF4CA26F1}"/>
              </a:ext>
            </a:extLst>
          </p:cNvPr>
          <p:cNvSpPr>
            <a:spLocks noGrp="1"/>
          </p:cNvSpPr>
          <p:nvPr>
            <p:ph sz="half" idx="1"/>
          </p:nvPr>
        </p:nvSpPr>
        <p:spPr>
          <a:xfrm>
            <a:off x="1154954" y="2999887"/>
            <a:ext cx="4825158" cy="2391688"/>
          </a:xfrm>
        </p:spPr>
        <p:txBody>
          <a:bodyPr/>
          <a:lstStyle/>
          <a:p>
            <a:r>
              <a:rPr lang="en-US"/>
              <a:t>What was planned?</a:t>
            </a:r>
          </a:p>
          <a:p>
            <a:r>
              <a:rPr lang="en-US"/>
              <a:t>What really happened?</a:t>
            </a:r>
          </a:p>
          <a:p>
            <a:r>
              <a:rPr lang="en-US"/>
              <a:t>Why did it happen?</a:t>
            </a:r>
          </a:p>
          <a:p>
            <a:r>
              <a:rPr lang="en-US"/>
              <a:t>What can we do better next time?</a:t>
            </a:r>
          </a:p>
        </p:txBody>
      </p:sp>
      <p:sp>
        <p:nvSpPr>
          <p:cNvPr id="5" name="Rectangle 4">
            <a:extLst>
              <a:ext uri="{FF2B5EF4-FFF2-40B4-BE49-F238E27FC236}">
                <a16:creationId xmlns:a16="http://schemas.microsoft.com/office/drawing/2014/main" id="{959CC4BF-1D5D-4281-80AC-B33E4E338E08}"/>
              </a:ext>
            </a:extLst>
          </p:cNvPr>
          <p:cNvSpPr/>
          <p:nvPr/>
        </p:nvSpPr>
        <p:spPr>
          <a:xfrm>
            <a:off x="667349" y="1961377"/>
            <a:ext cx="10857301" cy="707886"/>
          </a:xfrm>
          <a:prstGeom prst="rect">
            <a:avLst/>
          </a:prstGeom>
        </p:spPr>
        <p:txBody>
          <a:bodyPr wrap="square">
            <a:spAutoFit/>
          </a:bodyPr>
          <a:lstStyle/>
          <a:p>
            <a:pPr algn="ctr"/>
            <a:r>
              <a:rPr lang="en-US" sz="2000" b="1">
                <a:latin typeface="+mj-lt"/>
              </a:rPr>
              <a:t>Each group should discuss the following questions as it relates to their assigned subject. </a:t>
            </a:r>
          </a:p>
        </p:txBody>
      </p:sp>
    </p:spTree>
    <p:extLst>
      <p:ext uri="{BB962C8B-B14F-4D97-AF65-F5344CB8AC3E}">
        <p14:creationId xmlns:p14="http://schemas.microsoft.com/office/powerpoint/2010/main" val="17241434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3B96F28-C7F1-4986-8B3C-CE7626272679}"/>
              </a:ext>
            </a:extLst>
          </p:cNvPr>
          <p:cNvSpPr>
            <a:spLocks noGrp="1"/>
          </p:cNvSpPr>
          <p:nvPr>
            <p:ph sz="half" idx="1"/>
          </p:nvPr>
        </p:nvSpPr>
        <p:spPr>
          <a:xfrm>
            <a:off x="1043094" y="1781183"/>
            <a:ext cx="9746826" cy="4354263"/>
          </a:xfrm>
        </p:spPr>
        <p:txBody>
          <a:bodyPr>
            <a:normAutofit/>
          </a:bodyPr>
          <a:lstStyle/>
          <a:p>
            <a:pPr marL="457200" lvl="1" indent="0" algn="ctr">
              <a:buNone/>
            </a:pPr>
            <a:r>
              <a:rPr lang="en-US" sz="2000" b="1">
                <a:solidFill>
                  <a:schemeClr val="tx1"/>
                </a:solidFill>
                <a:latin typeface="Akzidenz-Grotesk Std Regular" panose="02000503030000020003"/>
              </a:rPr>
              <a:t>Each breakout group will create a written matrix for their assigned topic(s) and  identify the following: </a:t>
            </a:r>
          </a:p>
          <a:p>
            <a:pPr lvl="1">
              <a:buFont typeface="Arial" panose="020B0604020202020204" pitchFamily="34" charset="0"/>
              <a:buChar char="•"/>
            </a:pPr>
            <a:r>
              <a:rPr lang="en-US" sz="2000">
                <a:solidFill>
                  <a:schemeClr val="tx1"/>
                </a:solidFill>
                <a:latin typeface="Akzidenz-Grotesk Std Regular" panose="02000503030000020003"/>
              </a:rPr>
              <a:t>Areas of success</a:t>
            </a:r>
          </a:p>
          <a:p>
            <a:pPr marL="742950" lvl="1" indent="-285750">
              <a:buFont typeface="Arial" panose="020B0604020202020204" pitchFamily="34" charset="0"/>
              <a:buChar char="•"/>
            </a:pPr>
            <a:r>
              <a:rPr lang="en-US" sz="2000">
                <a:solidFill>
                  <a:schemeClr val="tx1"/>
                </a:solidFill>
                <a:latin typeface="Akzidenz-Grotesk Std Regular" panose="02000503030000020003"/>
              </a:rPr>
              <a:t>Areas for improvement</a:t>
            </a:r>
          </a:p>
          <a:p>
            <a:pPr lvl="1">
              <a:buFont typeface="Arial" panose="020B0604020202020204" pitchFamily="34" charset="0"/>
              <a:buChar char="•"/>
            </a:pPr>
            <a:r>
              <a:rPr lang="en-US" sz="2000">
                <a:solidFill>
                  <a:schemeClr val="tx1"/>
                </a:solidFill>
                <a:latin typeface="Akzidenz-Grotesk Std Regular" panose="02000503030000020003"/>
              </a:rPr>
              <a:t>Recommendations for how to ensure future success and/improvement. (</a:t>
            </a:r>
            <a:r>
              <a:rPr lang="en-US" sz="2000">
                <a:solidFill>
                  <a:schemeClr val="tx1"/>
                </a:solidFill>
                <a:latin typeface="Akzidenz-Grotesk Std Regular" panose="02000503030000020003"/>
                <a:cs typeface="Arial" panose="020B0604020202020204" pitchFamily="34" charset="0"/>
              </a:rPr>
              <a:t>Actions to be taken to improve performance or capacity). </a:t>
            </a:r>
            <a:r>
              <a:rPr lang="en-US" sz="2000" i="1">
                <a:solidFill>
                  <a:schemeClr val="tx1"/>
                </a:solidFill>
                <a:latin typeface="Akzidenz-Grotesk Std Regular" panose="02000503030000020003"/>
                <a:cs typeface="Arial" panose="020B0604020202020204" pitchFamily="34" charset="0"/>
              </a:rPr>
              <a:t>Select a few things within each group to focus on completing…DON’T TRY TO SOLVE EVERY PROBLEM</a:t>
            </a:r>
            <a:r>
              <a:rPr lang="en-US" sz="2000" i="1">
                <a:solidFill>
                  <a:schemeClr val="bg2">
                    <a:lumMod val="50000"/>
                  </a:schemeClr>
                </a:solidFill>
                <a:latin typeface="Akzidenz-Grotesk Std Regular" panose="02000503030000020003"/>
                <a:cs typeface="Arial" panose="020B0604020202020204" pitchFamily="34" charset="0"/>
              </a:rPr>
              <a:t>. </a:t>
            </a:r>
            <a:r>
              <a:rPr lang="en-US" sz="2000">
                <a:solidFill>
                  <a:schemeClr val="tx1"/>
                </a:solidFill>
                <a:latin typeface="Akzidenz-Grotesk Std Regular" panose="02000503030000020003"/>
                <a:cs typeface="Arial" panose="020B0604020202020204" pitchFamily="34" charset="0"/>
              </a:rPr>
              <a:t>	</a:t>
            </a:r>
          </a:p>
          <a:p>
            <a:pPr marL="742950" lvl="1" indent="-285750">
              <a:buFont typeface="Arial" panose="020B0604020202020204" pitchFamily="34" charset="0"/>
              <a:buChar char="•"/>
            </a:pPr>
            <a:r>
              <a:rPr lang="en-US" sz="2000">
                <a:solidFill>
                  <a:schemeClr val="tx1"/>
                </a:solidFill>
                <a:latin typeface="Akzidenz-Grotesk Std Regular" panose="02000503030000020003"/>
                <a:cs typeface="Arial" panose="020B0604020202020204" pitchFamily="34" charset="0"/>
              </a:rPr>
              <a:t>Possible timeframe for Completion	</a:t>
            </a:r>
          </a:p>
          <a:p>
            <a:pPr marL="742950" lvl="1" indent="-285750">
              <a:buFont typeface="Arial" panose="020B0604020202020204" pitchFamily="34" charset="0"/>
              <a:buChar char="•"/>
            </a:pPr>
            <a:r>
              <a:rPr lang="en-US" sz="2000">
                <a:solidFill>
                  <a:schemeClr val="tx1"/>
                </a:solidFill>
                <a:latin typeface="Akzidenz-Grotesk Std Regular" panose="02000503030000020003"/>
                <a:cs typeface="Arial" panose="020B0604020202020204" pitchFamily="34" charset="0"/>
              </a:rPr>
              <a:t>Suggestions for Responsible Party</a:t>
            </a:r>
          </a:p>
          <a:p>
            <a:pPr marL="742950" lvl="1" indent="-285750">
              <a:buFont typeface="Arial" panose="020B0604020202020204" pitchFamily="34" charset="0"/>
              <a:buChar char="•"/>
            </a:pPr>
            <a:r>
              <a:rPr lang="en-US" sz="2000">
                <a:solidFill>
                  <a:schemeClr val="tx1"/>
                </a:solidFill>
                <a:latin typeface="Akzidenz-Grotesk Std Regular" panose="02000503030000020003"/>
                <a:cs typeface="Arial" panose="020B0604020202020204" pitchFamily="34" charset="0"/>
              </a:rPr>
              <a:t>Who needs to be involved</a:t>
            </a:r>
          </a:p>
          <a:p>
            <a:pPr marL="0" indent="0">
              <a:buNone/>
            </a:pPr>
            <a:endParaRPr lang="en-US"/>
          </a:p>
        </p:txBody>
      </p:sp>
      <p:sp>
        <p:nvSpPr>
          <p:cNvPr id="8" name="Title 1">
            <a:extLst>
              <a:ext uri="{FF2B5EF4-FFF2-40B4-BE49-F238E27FC236}">
                <a16:creationId xmlns:a16="http://schemas.microsoft.com/office/drawing/2014/main" id="{499621D0-285D-46EE-888C-685B6219A623}"/>
              </a:ext>
            </a:extLst>
          </p:cNvPr>
          <p:cNvSpPr>
            <a:spLocks noGrp="1"/>
          </p:cNvSpPr>
          <p:nvPr>
            <p:ph type="title"/>
          </p:nvPr>
        </p:nvSpPr>
        <p:spPr>
          <a:xfrm>
            <a:off x="1513940" y="370340"/>
            <a:ext cx="9025366" cy="976134"/>
          </a:xfrm>
        </p:spPr>
        <p:txBody>
          <a:bodyPr/>
          <a:lstStyle/>
          <a:p>
            <a:r>
              <a:rPr lang="en-US"/>
              <a:t>Breakout Groups – Deliverables</a:t>
            </a:r>
          </a:p>
        </p:txBody>
      </p:sp>
    </p:spTree>
    <p:extLst>
      <p:ext uri="{BB962C8B-B14F-4D97-AF65-F5344CB8AC3E}">
        <p14:creationId xmlns:p14="http://schemas.microsoft.com/office/powerpoint/2010/main" val="3621893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379B3-18DA-42AF-B7FD-868932CCC4C4}"/>
              </a:ext>
            </a:extLst>
          </p:cNvPr>
          <p:cNvSpPr>
            <a:spLocks noGrp="1"/>
          </p:cNvSpPr>
          <p:nvPr>
            <p:ph type="title"/>
          </p:nvPr>
        </p:nvSpPr>
        <p:spPr>
          <a:xfrm>
            <a:off x="2148875" y="350131"/>
            <a:ext cx="7662474" cy="976134"/>
          </a:xfrm>
        </p:spPr>
        <p:txBody>
          <a:bodyPr/>
          <a:lstStyle/>
          <a:p>
            <a:pPr algn="ctr"/>
            <a:r>
              <a:rPr lang="en-US"/>
              <a:t>AAR Prep</a:t>
            </a:r>
          </a:p>
        </p:txBody>
      </p:sp>
      <p:sp>
        <p:nvSpPr>
          <p:cNvPr id="3" name="Content Placeholder 2">
            <a:extLst>
              <a:ext uri="{FF2B5EF4-FFF2-40B4-BE49-F238E27FC236}">
                <a16:creationId xmlns:a16="http://schemas.microsoft.com/office/drawing/2014/main" id="{73581DB9-070B-430D-B559-39A68093A0DF}"/>
              </a:ext>
            </a:extLst>
          </p:cNvPr>
          <p:cNvSpPr>
            <a:spLocks noGrp="1"/>
          </p:cNvSpPr>
          <p:nvPr>
            <p:ph sz="half" idx="1"/>
          </p:nvPr>
        </p:nvSpPr>
        <p:spPr/>
        <p:txBody>
          <a:bodyPr/>
          <a:lstStyle/>
          <a:p>
            <a:r>
              <a:rPr lang="en-US" dirty="0"/>
              <a:t>Develop customized survey questions if using a survey and distribute to participants several weeks prior to AAR</a:t>
            </a:r>
          </a:p>
          <a:p>
            <a:pPr lvl="1"/>
            <a:r>
              <a:rPr lang="en-US" dirty="0"/>
              <a:t>Include return date that allows for consolidating information</a:t>
            </a:r>
          </a:p>
          <a:p>
            <a:pPr lvl="1"/>
            <a:r>
              <a:rPr lang="en-US" dirty="0"/>
              <a:t>Goal is to determine major focus areas to guide the AAR discussion</a:t>
            </a:r>
          </a:p>
          <a:p>
            <a:pPr lvl="1"/>
            <a:r>
              <a:rPr lang="en-US" dirty="0"/>
              <a:t>Questions can be specific to any component of the operation [i.e. Operations, Logistics, Planning, specific site operations (FRC, FAC), specific functions (mental health, victim navigators)]. Samples given on slides 17-24.</a:t>
            </a:r>
          </a:p>
          <a:p>
            <a:pPr lvl="1"/>
            <a:endParaRPr lang="en-US" dirty="0"/>
          </a:p>
        </p:txBody>
      </p:sp>
      <p:sp>
        <p:nvSpPr>
          <p:cNvPr id="4" name="Content Placeholder 3">
            <a:extLst>
              <a:ext uri="{FF2B5EF4-FFF2-40B4-BE49-F238E27FC236}">
                <a16:creationId xmlns:a16="http://schemas.microsoft.com/office/drawing/2014/main" id="{5320F8EC-3369-49F2-9B84-A18AD85A7236}"/>
              </a:ext>
            </a:extLst>
          </p:cNvPr>
          <p:cNvSpPr>
            <a:spLocks noGrp="1"/>
          </p:cNvSpPr>
          <p:nvPr>
            <p:ph sz="half" idx="2"/>
          </p:nvPr>
        </p:nvSpPr>
        <p:spPr/>
        <p:txBody>
          <a:bodyPr/>
          <a:lstStyle/>
          <a:p>
            <a:r>
              <a:rPr lang="en-US" dirty="0"/>
              <a:t>Identify facilitators who were not involved in the exercise to facilitate overall discussions and breakout rooms</a:t>
            </a:r>
          </a:p>
          <a:p>
            <a:endParaRPr lang="en-US" dirty="0"/>
          </a:p>
          <a:p>
            <a:r>
              <a:rPr lang="en-US" dirty="0"/>
              <a:t>Compile Exercise Evaluator feedback if available for inclusion in AAR</a:t>
            </a:r>
          </a:p>
          <a:p>
            <a:endParaRPr lang="en-US" dirty="0"/>
          </a:p>
          <a:p>
            <a:r>
              <a:rPr lang="en-US" dirty="0"/>
              <a:t>Identify Breakout Group make up to reflect diverse disciplines</a:t>
            </a:r>
          </a:p>
        </p:txBody>
      </p:sp>
    </p:spTree>
    <p:extLst>
      <p:ext uri="{BB962C8B-B14F-4D97-AF65-F5344CB8AC3E}">
        <p14:creationId xmlns:p14="http://schemas.microsoft.com/office/powerpoint/2010/main" val="16638990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3B96F28-C7F1-4986-8B3C-CE7626272679}"/>
              </a:ext>
            </a:extLst>
          </p:cNvPr>
          <p:cNvSpPr>
            <a:spLocks noGrp="1"/>
          </p:cNvSpPr>
          <p:nvPr>
            <p:ph sz="half" idx="1"/>
          </p:nvPr>
        </p:nvSpPr>
        <p:spPr>
          <a:xfrm>
            <a:off x="1043094" y="1781183"/>
            <a:ext cx="9746826" cy="4354263"/>
          </a:xfrm>
        </p:spPr>
        <p:txBody>
          <a:bodyPr>
            <a:normAutofit/>
          </a:bodyPr>
          <a:lstStyle/>
          <a:p>
            <a:pPr lvl="1">
              <a:buFont typeface="Arial" panose="020B0604020202020204" pitchFamily="34" charset="0"/>
              <a:buChar char="•"/>
            </a:pPr>
            <a:r>
              <a:rPr lang="en-US" sz="2000" dirty="0">
                <a:solidFill>
                  <a:schemeClr val="tx1"/>
                </a:solidFill>
                <a:latin typeface="Akzidenz-Grotesk Std Regular" panose="02000503030000020003"/>
              </a:rPr>
              <a:t>Recommendations for how to ensure future success and/improvement. </a:t>
            </a:r>
          </a:p>
          <a:p>
            <a:pPr lvl="2">
              <a:buFont typeface="Arial" panose="020B0604020202020204" pitchFamily="34" charset="0"/>
              <a:buChar char="•"/>
            </a:pPr>
            <a:r>
              <a:rPr lang="en-US" sz="1800" dirty="0">
                <a:solidFill>
                  <a:schemeClr val="tx1"/>
                </a:solidFill>
                <a:latin typeface="Akzidenz-Grotesk Std Regular" panose="02000503030000020003"/>
                <a:cs typeface="Arial" panose="020B0604020202020204" pitchFamily="34" charset="0"/>
              </a:rPr>
              <a:t>Actions to be taken to improve performance or capacity</a:t>
            </a:r>
          </a:p>
          <a:p>
            <a:pPr lvl="2">
              <a:buFont typeface="Arial" panose="020B0604020202020204" pitchFamily="34" charset="0"/>
              <a:buChar char="•"/>
            </a:pPr>
            <a:r>
              <a:rPr lang="en-US" sz="1800" i="1" dirty="0">
                <a:solidFill>
                  <a:schemeClr val="tx1"/>
                </a:solidFill>
                <a:latin typeface="Akzidenz-Grotesk Std Regular" panose="02000503030000020003"/>
                <a:cs typeface="Arial" panose="020B0604020202020204" pitchFamily="34" charset="0"/>
              </a:rPr>
              <a:t>Select a few things within each group to focus on completing…DON’T TRY TO SOLVE EVERY PROBLEM</a:t>
            </a:r>
            <a:r>
              <a:rPr lang="en-US" sz="1800" i="1" dirty="0">
                <a:solidFill>
                  <a:schemeClr val="bg2">
                    <a:lumMod val="50000"/>
                  </a:schemeClr>
                </a:solidFill>
                <a:latin typeface="Akzidenz-Grotesk Std Regular" panose="02000503030000020003"/>
                <a:cs typeface="Arial" panose="020B0604020202020204" pitchFamily="34" charset="0"/>
              </a:rPr>
              <a:t>. </a:t>
            </a:r>
            <a:r>
              <a:rPr lang="en-US" sz="1800" dirty="0">
                <a:solidFill>
                  <a:schemeClr val="tx1"/>
                </a:solidFill>
                <a:latin typeface="Akzidenz-Grotesk Std Regular" panose="02000503030000020003"/>
                <a:cs typeface="Arial" panose="020B0604020202020204" pitchFamily="34" charset="0"/>
              </a:rPr>
              <a:t>	</a:t>
            </a:r>
          </a:p>
          <a:p>
            <a:pPr marL="742950" lvl="1" indent="-285750">
              <a:buFont typeface="Arial" panose="020B0604020202020204" pitchFamily="34" charset="0"/>
              <a:buChar char="•"/>
            </a:pPr>
            <a:r>
              <a:rPr lang="en-US" sz="2000" dirty="0">
                <a:solidFill>
                  <a:schemeClr val="tx1"/>
                </a:solidFill>
                <a:latin typeface="Akzidenz-Grotesk Std Regular" panose="02000503030000020003"/>
                <a:cs typeface="Arial" panose="020B0604020202020204" pitchFamily="34" charset="0"/>
              </a:rPr>
              <a:t>Possible Timeframe for Completion	</a:t>
            </a:r>
          </a:p>
          <a:p>
            <a:pPr marL="742950" lvl="1" indent="-285750">
              <a:buFont typeface="Arial" panose="020B0604020202020204" pitchFamily="34" charset="0"/>
              <a:buChar char="•"/>
            </a:pPr>
            <a:r>
              <a:rPr lang="en-US" sz="2000" dirty="0">
                <a:solidFill>
                  <a:schemeClr val="tx1"/>
                </a:solidFill>
                <a:latin typeface="Akzidenz-Grotesk Std Regular" panose="02000503030000020003"/>
                <a:cs typeface="Arial" panose="020B0604020202020204" pitchFamily="34" charset="0"/>
              </a:rPr>
              <a:t>Suggestions for Responsible Party</a:t>
            </a:r>
          </a:p>
          <a:p>
            <a:pPr marL="742950" lvl="1" indent="-285750">
              <a:buFont typeface="Arial" panose="020B0604020202020204" pitchFamily="34" charset="0"/>
              <a:buChar char="•"/>
            </a:pPr>
            <a:r>
              <a:rPr lang="en-US" sz="2000" dirty="0">
                <a:solidFill>
                  <a:schemeClr val="tx1"/>
                </a:solidFill>
                <a:latin typeface="Akzidenz-Grotesk Std Regular" panose="02000503030000020003"/>
                <a:cs typeface="Arial" panose="020B0604020202020204" pitchFamily="34" charset="0"/>
              </a:rPr>
              <a:t>Who needs to be involved</a:t>
            </a:r>
          </a:p>
          <a:p>
            <a:endParaRPr lang="en-US" dirty="0"/>
          </a:p>
        </p:txBody>
      </p:sp>
      <p:sp>
        <p:nvSpPr>
          <p:cNvPr id="8" name="Title 1">
            <a:extLst>
              <a:ext uri="{FF2B5EF4-FFF2-40B4-BE49-F238E27FC236}">
                <a16:creationId xmlns:a16="http://schemas.microsoft.com/office/drawing/2014/main" id="{499621D0-285D-46EE-888C-685B6219A623}"/>
              </a:ext>
            </a:extLst>
          </p:cNvPr>
          <p:cNvSpPr>
            <a:spLocks noGrp="1"/>
          </p:cNvSpPr>
          <p:nvPr>
            <p:ph type="title"/>
          </p:nvPr>
        </p:nvSpPr>
        <p:spPr>
          <a:xfrm>
            <a:off x="1513940" y="370340"/>
            <a:ext cx="9025366" cy="976134"/>
          </a:xfrm>
        </p:spPr>
        <p:txBody>
          <a:bodyPr/>
          <a:lstStyle/>
          <a:p>
            <a:r>
              <a:rPr lang="en-US"/>
              <a:t>Breakout Groups – Report Outs</a:t>
            </a:r>
          </a:p>
        </p:txBody>
      </p:sp>
    </p:spTree>
    <p:extLst>
      <p:ext uri="{BB962C8B-B14F-4D97-AF65-F5344CB8AC3E}">
        <p14:creationId xmlns:p14="http://schemas.microsoft.com/office/powerpoint/2010/main" val="12790825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9EB141E-FD1D-4A95-BB38-670D4451C9E5}"/>
              </a:ext>
            </a:extLst>
          </p:cNvPr>
          <p:cNvSpPr>
            <a:spLocks noGrp="1"/>
          </p:cNvSpPr>
          <p:nvPr>
            <p:ph type="title"/>
          </p:nvPr>
        </p:nvSpPr>
        <p:spPr>
          <a:xfrm>
            <a:off x="945417" y="2287088"/>
            <a:ext cx="4351025" cy="2283824"/>
          </a:xfrm>
        </p:spPr>
        <p:txBody>
          <a:bodyPr/>
          <a:lstStyle/>
          <a:p>
            <a:pPr algn="ctr"/>
            <a:r>
              <a:rPr lang="en-US"/>
              <a:t>Improvement and Action Planning</a:t>
            </a:r>
          </a:p>
        </p:txBody>
      </p:sp>
      <p:pic>
        <p:nvPicPr>
          <p:cNvPr id="8" name="Graphic 7" descr="Clipboard Checked with solid fill">
            <a:extLst>
              <a:ext uri="{FF2B5EF4-FFF2-40B4-BE49-F238E27FC236}">
                <a16:creationId xmlns:a16="http://schemas.microsoft.com/office/drawing/2014/main" id="{0C869C7B-7520-4B2A-A197-4D550FE3073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48550" y="1733550"/>
            <a:ext cx="3390900" cy="3390900"/>
          </a:xfrm>
          <a:prstGeom prst="rect">
            <a:avLst/>
          </a:prstGeom>
        </p:spPr>
      </p:pic>
    </p:spTree>
    <p:extLst>
      <p:ext uri="{BB962C8B-B14F-4D97-AF65-F5344CB8AC3E}">
        <p14:creationId xmlns:p14="http://schemas.microsoft.com/office/powerpoint/2010/main" val="2075696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95B4-25E2-4E5F-AB06-6495C94E7DB8}"/>
              </a:ext>
            </a:extLst>
          </p:cNvPr>
          <p:cNvSpPr>
            <a:spLocks noGrp="1"/>
          </p:cNvSpPr>
          <p:nvPr>
            <p:ph type="title"/>
          </p:nvPr>
        </p:nvSpPr>
        <p:spPr>
          <a:xfrm>
            <a:off x="1154955" y="346843"/>
            <a:ext cx="10176832" cy="976134"/>
          </a:xfrm>
        </p:spPr>
        <p:txBody>
          <a:bodyPr/>
          <a:lstStyle/>
          <a:p>
            <a:r>
              <a:rPr lang="en-US" dirty="0"/>
              <a:t>Next Steps- Written Reporting and Planning</a:t>
            </a:r>
          </a:p>
        </p:txBody>
      </p:sp>
      <p:sp>
        <p:nvSpPr>
          <p:cNvPr id="3" name="Content Placeholder 2">
            <a:extLst>
              <a:ext uri="{FF2B5EF4-FFF2-40B4-BE49-F238E27FC236}">
                <a16:creationId xmlns:a16="http://schemas.microsoft.com/office/drawing/2014/main" id="{22506389-1E97-40D6-A2F1-74E5CB57F92F}"/>
              </a:ext>
            </a:extLst>
          </p:cNvPr>
          <p:cNvSpPr>
            <a:spLocks noGrp="1"/>
          </p:cNvSpPr>
          <p:nvPr>
            <p:ph sz="half" idx="1"/>
          </p:nvPr>
        </p:nvSpPr>
        <p:spPr>
          <a:xfrm>
            <a:off x="1154951" y="2085794"/>
            <a:ext cx="9323396" cy="3589952"/>
          </a:xfrm>
        </p:spPr>
        <p:txBody>
          <a:bodyPr>
            <a:normAutofit/>
          </a:bodyPr>
          <a:lstStyle/>
          <a:p>
            <a:r>
              <a:rPr lang="en-US" dirty="0"/>
              <a:t>Compile all shared information into one written document.</a:t>
            </a:r>
          </a:p>
          <a:p>
            <a:r>
              <a:rPr lang="en-US" dirty="0"/>
              <a:t>Develop agreed upon actions and timeline</a:t>
            </a:r>
          </a:p>
          <a:p>
            <a:pPr marL="742950" lvl="1" indent="-285750">
              <a:buFont typeface="Arial" panose="020B0604020202020204" pitchFamily="34" charset="0"/>
              <a:buChar char="•"/>
            </a:pPr>
            <a:r>
              <a:rPr lang="en-US" sz="1800" dirty="0">
                <a:solidFill>
                  <a:schemeClr val="tx1"/>
                </a:solidFill>
                <a:cs typeface="Arial" panose="020B0604020202020204" pitchFamily="34" charset="0"/>
              </a:rPr>
              <a:t>Recommended Actions</a:t>
            </a:r>
          </a:p>
          <a:p>
            <a:pPr marL="742950" lvl="1" indent="-285750">
              <a:buFont typeface="Arial" panose="020B0604020202020204" pitchFamily="34" charset="0"/>
              <a:buChar char="•"/>
            </a:pPr>
            <a:r>
              <a:rPr lang="en-US" sz="1800" dirty="0">
                <a:solidFill>
                  <a:schemeClr val="tx1"/>
                </a:solidFill>
                <a:cs typeface="Arial" panose="020B0604020202020204" pitchFamily="34" charset="0"/>
              </a:rPr>
              <a:t>Timeframe for Completion	</a:t>
            </a:r>
          </a:p>
          <a:p>
            <a:pPr marL="742950" lvl="1" indent="-285750">
              <a:buFont typeface="Arial" panose="020B0604020202020204" pitchFamily="34" charset="0"/>
              <a:buChar char="•"/>
            </a:pPr>
            <a:r>
              <a:rPr lang="en-US" sz="1800" dirty="0">
                <a:solidFill>
                  <a:schemeClr val="tx1"/>
                </a:solidFill>
                <a:cs typeface="Arial" panose="020B0604020202020204" pitchFamily="34" charset="0"/>
              </a:rPr>
              <a:t>Suggestions for Responsible Party</a:t>
            </a:r>
          </a:p>
          <a:p>
            <a:pPr marL="742950" lvl="1" indent="-285750">
              <a:buFont typeface="Arial" panose="020B0604020202020204" pitchFamily="34" charset="0"/>
              <a:buChar char="•"/>
            </a:pPr>
            <a:r>
              <a:rPr lang="en-US" sz="1800" dirty="0">
                <a:solidFill>
                  <a:schemeClr val="tx1"/>
                </a:solidFill>
                <a:cs typeface="Arial" panose="020B0604020202020204" pitchFamily="34" charset="0"/>
              </a:rPr>
              <a:t>Who needs to be involved</a:t>
            </a:r>
            <a:endParaRPr lang="en-US" sz="1800" dirty="0"/>
          </a:p>
          <a:p>
            <a:r>
              <a:rPr lang="en-US" b="1" dirty="0"/>
              <a:t>Update response plan documents to reflect refined action steps</a:t>
            </a:r>
          </a:p>
          <a:p>
            <a:pPr marL="0" indent="0">
              <a:buNone/>
            </a:pPr>
            <a:endParaRPr lang="en-US" dirty="0"/>
          </a:p>
        </p:txBody>
      </p:sp>
    </p:spTree>
    <p:extLst>
      <p:ext uri="{BB962C8B-B14F-4D97-AF65-F5344CB8AC3E}">
        <p14:creationId xmlns:p14="http://schemas.microsoft.com/office/powerpoint/2010/main" val="38774715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www.bournemouthhouseclearance.co.uk/images/thanks.jpg">
            <a:extLst>
              <a:ext uri="{FF2B5EF4-FFF2-40B4-BE49-F238E27FC236}">
                <a16:creationId xmlns:a16="http://schemas.microsoft.com/office/drawing/2014/main" id="{EDA93B69-43D6-404A-B6E3-8A968646DB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4741" y="3830475"/>
            <a:ext cx="8062517" cy="2695528"/>
          </a:xfrm>
          <a:prstGeom prst="rect">
            <a:avLst/>
          </a:prstGeom>
          <a:noFill/>
          <a:effectLst>
            <a:softEdge rad="1524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633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660AC-CDB3-3548-B3AD-B440FB47F6C3}"/>
              </a:ext>
            </a:extLst>
          </p:cNvPr>
          <p:cNvSpPr>
            <a:spLocks noGrp="1"/>
          </p:cNvSpPr>
          <p:nvPr>
            <p:ph type="ctrTitle"/>
          </p:nvPr>
        </p:nvSpPr>
        <p:spPr>
          <a:xfrm>
            <a:off x="1455752" y="2980593"/>
            <a:ext cx="9257733" cy="1996847"/>
          </a:xfrm>
        </p:spPr>
        <p:txBody>
          <a:bodyPr/>
          <a:lstStyle/>
          <a:p>
            <a:pPr algn="ctr"/>
            <a:r>
              <a:rPr lang="en-US" sz="3600">
                <a:solidFill>
                  <a:schemeClr val="bg1"/>
                </a:solidFill>
                <a:latin typeface="Akzidenz-Grotesk Std Regular" panose="02000503030000020003" pitchFamily="2" charset="0"/>
                <a:cs typeface="Arial" panose="020B0604020202020204" pitchFamily="34" charset="0"/>
              </a:rPr>
              <a:t>XXX After Action Review</a:t>
            </a:r>
          </a:p>
        </p:txBody>
      </p:sp>
      <p:sp>
        <p:nvSpPr>
          <p:cNvPr id="3" name="Subtitle 2">
            <a:extLst>
              <a:ext uri="{FF2B5EF4-FFF2-40B4-BE49-F238E27FC236}">
                <a16:creationId xmlns:a16="http://schemas.microsoft.com/office/drawing/2014/main" id="{25623099-E7A9-C74F-A82A-4972519208FB}"/>
              </a:ext>
            </a:extLst>
          </p:cNvPr>
          <p:cNvSpPr>
            <a:spLocks noGrp="1"/>
          </p:cNvSpPr>
          <p:nvPr>
            <p:ph type="subTitle" idx="1"/>
          </p:nvPr>
        </p:nvSpPr>
        <p:spPr>
          <a:xfrm>
            <a:off x="1671790" y="5642327"/>
            <a:ext cx="8825658" cy="802241"/>
          </a:xfrm>
        </p:spPr>
        <p:txBody>
          <a:bodyPr>
            <a:normAutofit/>
          </a:bodyPr>
          <a:lstStyle/>
          <a:p>
            <a:r>
              <a:rPr lang="en-US" i="1">
                <a:latin typeface="Lato" panose="020F0502020204030203" pitchFamily="34" charset="0"/>
              </a:rPr>
              <a:t>facilitated by:	 	facilitator		facilitator		facilitator</a:t>
            </a:r>
          </a:p>
        </p:txBody>
      </p:sp>
    </p:spTree>
    <p:custDataLst>
      <p:tags r:id="rId1"/>
    </p:custDataLst>
    <p:extLst>
      <p:ext uri="{BB962C8B-B14F-4D97-AF65-F5344CB8AC3E}">
        <p14:creationId xmlns:p14="http://schemas.microsoft.com/office/powerpoint/2010/main" val="3068779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559381" y="2390729"/>
            <a:ext cx="2947965" cy="785411"/>
          </a:xfrm>
        </p:spPr>
        <p:txBody>
          <a:bodyPr/>
          <a:lstStyle/>
          <a:p>
            <a:pPr algn="ctr"/>
            <a:r>
              <a:rPr lang="en-US">
                <a:solidFill>
                  <a:schemeClr val="bg1"/>
                </a:solidFill>
                <a:latin typeface="Akzidenz-Grotesk Std Regular" panose="02000503030000020003" pitchFamily="2" charset="0"/>
                <a:ea typeface="Geneva" pitchFamily="-127" charset="-128"/>
                <a:cs typeface="Arial" pitchFamily="34" charset="0"/>
              </a:rPr>
              <a:t>AAR AGENDA</a:t>
            </a:r>
          </a:p>
        </p:txBody>
      </p:sp>
      <p:sp>
        <p:nvSpPr>
          <p:cNvPr id="31747" name="Text Placeholder 2"/>
          <p:cNvSpPr>
            <a:spLocks noGrp="1"/>
          </p:cNvSpPr>
          <p:nvPr>
            <p:ph type="body" sz="quarter" idx="12"/>
          </p:nvPr>
        </p:nvSpPr>
        <p:spPr>
          <a:xfrm>
            <a:off x="5978013" y="809298"/>
            <a:ext cx="6213987" cy="5239403"/>
          </a:xfrm>
        </p:spPr>
        <p:txBody>
          <a:bodyPr>
            <a:normAutofit/>
          </a:bodyPr>
          <a:lstStyle/>
          <a:p>
            <a:r>
              <a:rPr lang="en-US" sz="2400">
                <a:solidFill>
                  <a:schemeClr val="bg2">
                    <a:lumMod val="50000"/>
                  </a:schemeClr>
                </a:solidFill>
                <a:latin typeface="Akzidenz-Grotesk Std Regular" panose="02000503030000020003"/>
              </a:rPr>
              <a:t>Welcome &amp; Introductions </a:t>
            </a:r>
          </a:p>
          <a:p>
            <a:r>
              <a:rPr lang="en-US" sz="2400">
                <a:solidFill>
                  <a:schemeClr val="bg2">
                    <a:lumMod val="50000"/>
                  </a:schemeClr>
                </a:solidFill>
                <a:latin typeface="Akzidenz-Grotesk Std Regular" panose="02000503030000020003"/>
              </a:rPr>
              <a:t>Review &amp; Rules</a:t>
            </a:r>
          </a:p>
          <a:p>
            <a:pPr lvl="1"/>
            <a:r>
              <a:rPr lang="en-US" sz="2200">
                <a:solidFill>
                  <a:schemeClr val="bg2">
                    <a:lumMod val="50000"/>
                  </a:schemeClr>
                </a:solidFill>
                <a:latin typeface="Akzidenz-Grotesk Std Regular" panose="02000503030000020003"/>
              </a:rPr>
              <a:t>Review of Mission, 16 Best Practices </a:t>
            </a:r>
          </a:p>
          <a:p>
            <a:pPr lvl="1"/>
            <a:r>
              <a:rPr lang="en-US" sz="2200">
                <a:solidFill>
                  <a:schemeClr val="bg2">
                    <a:lumMod val="50000"/>
                  </a:schemeClr>
                </a:solidFill>
                <a:latin typeface="Akzidenz-Grotesk Std Regular" panose="02000503030000020003"/>
              </a:rPr>
              <a:t>AAR Ground Rules </a:t>
            </a:r>
          </a:p>
          <a:p>
            <a:pPr lvl="1"/>
            <a:r>
              <a:rPr lang="en-US" sz="2200">
                <a:solidFill>
                  <a:schemeClr val="bg2">
                    <a:lumMod val="50000"/>
                  </a:schemeClr>
                </a:solidFill>
                <a:latin typeface="Akzidenz-Grotesk Std Regular" panose="02000503030000020003"/>
              </a:rPr>
              <a:t>Overview of the Exercise/Actual Event  &amp; Timeline </a:t>
            </a:r>
          </a:p>
          <a:p>
            <a:r>
              <a:rPr lang="en-US" sz="2400">
                <a:solidFill>
                  <a:schemeClr val="bg2">
                    <a:lumMod val="50000"/>
                  </a:schemeClr>
                </a:solidFill>
                <a:latin typeface="Akzidenz-Grotesk Std Regular" panose="02000503030000020003"/>
              </a:rPr>
              <a:t>AAR Focus Areas  </a:t>
            </a:r>
          </a:p>
          <a:p>
            <a:pPr lvl="1"/>
            <a:r>
              <a:rPr lang="en-US" sz="2200">
                <a:solidFill>
                  <a:schemeClr val="bg2">
                    <a:lumMod val="50000"/>
                  </a:schemeClr>
                </a:solidFill>
                <a:latin typeface="Akzidenz-Grotesk Std Regular" panose="02000503030000020003"/>
              </a:rPr>
              <a:t>Review of AAR Survey Results (if conducted)</a:t>
            </a:r>
          </a:p>
          <a:p>
            <a:r>
              <a:rPr lang="en-US" sz="2400">
                <a:solidFill>
                  <a:schemeClr val="bg2">
                    <a:lumMod val="50000"/>
                  </a:schemeClr>
                </a:solidFill>
                <a:latin typeface="Akzidenz-Grotesk Std Regular" panose="02000503030000020003"/>
              </a:rPr>
              <a:t>Breakout Sessions &amp; Report Outs</a:t>
            </a:r>
          </a:p>
          <a:p>
            <a:r>
              <a:rPr lang="en-US" sz="2400">
                <a:solidFill>
                  <a:schemeClr val="bg2">
                    <a:lumMod val="50000"/>
                  </a:schemeClr>
                </a:solidFill>
                <a:latin typeface="Akzidenz-Grotesk Std Regular" panose="02000503030000020003"/>
              </a:rPr>
              <a:t>Action Planning </a:t>
            </a:r>
          </a:p>
          <a:p>
            <a:pPr marL="0" indent="0">
              <a:buNone/>
            </a:pPr>
            <a:endParaRPr lang="en-US" sz="2000">
              <a:solidFill>
                <a:schemeClr val="bg2">
                  <a:lumMod val="50000"/>
                </a:schemeClr>
              </a:solidFill>
              <a:latin typeface="Akzidenz-Grotesk Std Regular" panose="02000503030000020003"/>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AB71E303-D843-4E45-8AED-0DEDDD3B0C69}"/>
              </a:ext>
            </a:extLst>
          </p:cNvPr>
          <p:cNvSpPr>
            <a:spLocks noGrp="1"/>
          </p:cNvSpPr>
          <p:nvPr>
            <p:ph type="title"/>
          </p:nvPr>
        </p:nvSpPr>
        <p:spPr>
          <a:xfrm>
            <a:off x="391219" y="2108079"/>
            <a:ext cx="5273656" cy="1143000"/>
          </a:xfrm>
        </p:spPr>
        <p:txBody>
          <a:bodyPr>
            <a:normAutofit/>
          </a:bodyPr>
          <a:lstStyle/>
          <a:p>
            <a:pPr algn="ctr"/>
            <a:r>
              <a:rPr lang="en-US" altLang="en-US">
                <a:solidFill>
                  <a:schemeClr val="bg1"/>
                </a:solidFill>
                <a:latin typeface="Akzidenz-Grotesk Std Regular"/>
                <a:ea typeface="Geneva" pitchFamily="121" charset="-128"/>
                <a:cs typeface="Arial" panose="020B0604020202020204" pitchFamily="34" charset="0"/>
              </a:rPr>
              <a:t>INTRODUCTIONS</a:t>
            </a:r>
          </a:p>
        </p:txBody>
      </p:sp>
      <p:sp>
        <p:nvSpPr>
          <p:cNvPr id="30723" name="Text Placeholder 2">
            <a:extLst>
              <a:ext uri="{FF2B5EF4-FFF2-40B4-BE49-F238E27FC236}">
                <a16:creationId xmlns:a16="http://schemas.microsoft.com/office/drawing/2014/main" id="{839923AA-BB18-411D-8D3F-98F254E4901F}"/>
              </a:ext>
            </a:extLst>
          </p:cNvPr>
          <p:cNvSpPr>
            <a:spLocks noGrp="1"/>
          </p:cNvSpPr>
          <p:nvPr>
            <p:ph type="body" sz="quarter" idx="12"/>
          </p:nvPr>
        </p:nvSpPr>
        <p:spPr>
          <a:xfrm>
            <a:off x="6401411" y="1904469"/>
            <a:ext cx="4882744" cy="4089400"/>
          </a:xfrm>
        </p:spPr>
        <p:txBody>
          <a:bodyPr>
            <a:normAutofit/>
          </a:bodyPr>
          <a:lstStyle/>
          <a:p>
            <a:r>
              <a:rPr lang="en-US" altLang="en-US" sz="2400" dirty="0">
                <a:solidFill>
                  <a:schemeClr val="bg2">
                    <a:lumMod val="50000"/>
                  </a:schemeClr>
                </a:solidFill>
                <a:latin typeface="Akzidenz-Grotesk Std Regular"/>
                <a:ea typeface="Geneva" pitchFamily="121" charset="-128"/>
                <a:cs typeface="Arial" panose="020B0604020202020204" pitchFamily="34" charset="0"/>
              </a:rPr>
              <a:t>Name</a:t>
            </a:r>
          </a:p>
          <a:p>
            <a:r>
              <a:rPr lang="en-US" altLang="en-US" sz="2400" dirty="0">
                <a:solidFill>
                  <a:schemeClr val="bg2">
                    <a:lumMod val="50000"/>
                  </a:schemeClr>
                </a:solidFill>
                <a:latin typeface="Akzidenz-Grotesk Std Regular"/>
                <a:ea typeface="Geneva" pitchFamily="121" charset="-128"/>
                <a:cs typeface="Arial" panose="020B0604020202020204" pitchFamily="34" charset="0"/>
              </a:rPr>
              <a:t>What organization are you from?</a:t>
            </a:r>
          </a:p>
          <a:p>
            <a:r>
              <a:rPr lang="en-US" altLang="en-US" sz="2400" dirty="0">
                <a:solidFill>
                  <a:schemeClr val="bg2">
                    <a:lumMod val="50000"/>
                  </a:schemeClr>
                </a:solidFill>
                <a:latin typeface="Akzidenz-Grotesk Std Regular"/>
                <a:ea typeface="Geneva" pitchFamily="121" charset="-128"/>
                <a:cs typeface="Arial" panose="020B0604020202020204" pitchFamily="34" charset="0"/>
              </a:rPr>
              <a:t>What was your role in this event?</a:t>
            </a:r>
          </a:p>
          <a:p>
            <a:r>
              <a:rPr lang="en-US" altLang="en-US" sz="2400" dirty="0">
                <a:solidFill>
                  <a:schemeClr val="bg2">
                    <a:lumMod val="50000"/>
                  </a:schemeClr>
                </a:solidFill>
                <a:latin typeface="Akzidenz-Grotesk Std Regular"/>
                <a:ea typeface="Geneva" pitchFamily="121" charset="-128"/>
                <a:cs typeface="Arial" panose="020B0604020202020204" pitchFamily="34" charset="0"/>
              </a:rPr>
              <a:t>How long have you served in this role?</a:t>
            </a:r>
            <a:endParaRPr lang="en-US" altLang="en-US" sz="3200" dirty="0">
              <a:solidFill>
                <a:schemeClr val="bg2">
                  <a:lumMod val="50000"/>
                </a:schemeClr>
              </a:solidFill>
              <a:latin typeface="Akzidenz-Grotesk Std Regular"/>
              <a:ea typeface="Geneva" pitchFamily="121" charset="-128"/>
              <a:cs typeface="Arial" panose="020B0604020202020204" pitchFamily="34" charset="0"/>
            </a:endParaRPr>
          </a:p>
        </p:txBody>
      </p:sp>
    </p:spTree>
    <p:extLst>
      <p:ext uri="{BB962C8B-B14F-4D97-AF65-F5344CB8AC3E}">
        <p14:creationId xmlns:p14="http://schemas.microsoft.com/office/powerpoint/2010/main" val="2618542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C029E-A955-481B-B7AE-AF136B339D9C}"/>
              </a:ext>
            </a:extLst>
          </p:cNvPr>
          <p:cNvSpPr>
            <a:spLocks noGrp="1"/>
          </p:cNvSpPr>
          <p:nvPr>
            <p:ph type="title"/>
          </p:nvPr>
        </p:nvSpPr>
        <p:spPr/>
        <p:txBody>
          <a:bodyPr/>
          <a:lstStyle/>
          <a:p>
            <a:pPr algn="ctr"/>
            <a:r>
              <a:rPr lang="en-US" dirty="0"/>
              <a:t>Overview</a:t>
            </a:r>
          </a:p>
        </p:txBody>
      </p:sp>
      <p:sp>
        <p:nvSpPr>
          <p:cNvPr id="3" name="Text Placeholder 2">
            <a:extLst>
              <a:ext uri="{FF2B5EF4-FFF2-40B4-BE49-F238E27FC236}">
                <a16:creationId xmlns:a16="http://schemas.microsoft.com/office/drawing/2014/main" id="{E05E8682-7135-4791-AB00-D1C4E0FE24FA}"/>
              </a:ext>
            </a:extLst>
          </p:cNvPr>
          <p:cNvSpPr>
            <a:spLocks noGrp="1"/>
          </p:cNvSpPr>
          <p:nvPr>
            <p:ph type="body" sz="quarter" idx="12"/>
          </p:nvPr>
        </p:nvSpPr>
        <p:spPr>
          <a:xfrm>
            <a:off x="6961186" y="2295161"/>
            <a:ext cx="4461164" cy="2044700"/>
          </a:xfrm>
        </p:spPr>
        <p:txBody>
          <a:bodyPr/>
          <a:lstStyle/>
          <a:p>
            <a:r>
              <a:rPr lang="en-US" sz="2000">
                <a:solidFill>
                  <a:schemeClr val="bg2">
                    <a:lumMod val="50000"/>
                  </a:schemeClr>
                </a:solidFill>
                <a:latin typeface="Akzidenz-Grotesk Std Regular" panose="02000503030000020003"/>
              </a:rPr>
              <a:t>Review of Mission, 16 Best Practices </a:t>
            </a:r>
          </a:p>
          <a:p>
            <a:r>
              <a:rPr lang="en-US" sz="2000">
                <a:solidFill>
                  <a:schemeClr val="bg2">
                    <a:lumMod val="50000"/>
                  </a:schemeClr>
                </a:solidFill>
                <a:latin typeface="Akzidenz-Grotesk Std Regular" panose="02000503030000020003"/>
              </a:rPr>
              <a:t>AAR Ground Rules </a:t>
            </a:r>
          </a:p>
          <a:p>
            <a:r>
              <a:rPr lang="en-US" sz="2000">
                <a:solidFill>
                  <a:schemeClr val="bg2">
                    <a:lumMod val="50000"/>
                  </a:schemeClr>
                </a:solidFill>
                <a:latin typeface="Akzidenz-Grotesk Std Regular" panose="02000503030000020003"/>
              </a:rPr>
              <a:t>Overview of the Exercise/Actual Event  &amp; Timeline </a:t>
            </a:r>
          </a:p>
          <a:p>
            <a:endParaRPr lang="en-US"/>
          </a:p>
        </p:txBody>
      </p:sp>
    </p:spTree>
    <p:extLst>
      <p:ext uri="{BB962C8B-B14F-4D97-AF65-F5344CB8AC3E}">
        <p14:creationId xmlns:p14="http://schemas.microsoft.com/office/powerpoint/2010/main" val="1679535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Google Shape;720;p63"/>
          <p:cNvSpPr>
            <a:spLocks noGrp="1"/>
          </p:cNvSpPr>
          <p:nvPr>
            <p:ph type="title"/>
          </p:nvPr>
        </p:nvSpPr>
        <p:spPr>
          <a:xfrm>
            <a:off x="1154955" y="346843"/>
            <a:ext cx="10305208" cy="976134"/>
          </a:xfrm>
          <a:prstGeom prst="roundRect">
            <a:avLst>
              <a:gd name="adj" fmla="val 16667"/>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chemeClr val="lt1"/>
              </a:buClr>
              <a:buSzPts val="2800"/>
              <a:buFont typeface="Century Gothic"/>
              <a:buNone/>
            </a:pPr>
            <a:r>
              <a:rPr lang="en-US" sz="3200">
                <a:solidFill>
                  <a:schemeClr val="lt1"/>
                </a:solidFill>
                <a:latin typeface="Century Gothic"/>
                <a:ea typeface="Century Gothic"/>
                <a:cs typeface="Century Gothic"/>
                <a:sym typeface="Century Gothic"/>
              </a:rPr>
              <a:t>ICPTTA 16 Best Practices in Planning for CMV/DT</a:t>
            </a:r>
            <a:endParaRPr sz="4000"/>
          </a:p>
        </p:txBody>
      </p:sp>
      <p:sp>
        <p:nvSpPr>
          <p:cNvPr id="721" name="Google Shape;721;p63"/>
          <p:cNvSpPr txBox="1">
            <a:spLocks noGrp="1"/>
          </p:cNvSpPr>
          <p:nvPr>
            <p:ph type="sldNum" idx="4294967295"/>
          </p:nvPr>
        </p:nvSpPr>
        <p:spPr>
          <a:xfrm>
            <a:off x="11460163" y="6353175"/>
            <a:ext cx="731837" cy="2984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dk1"/>
              </a:buClr>
              <a:buSzPts val="1800"/>
              <a:buFont typeface="Century Gothic"/>
              <a:buNone/>
            </a:pPr>
            <a:fld id="{00000000-1234-1234-1234-123412341234}" type="slidenum">
              <a:rPr lang="en-US" sz="1800">
                <a:solidFill>
                  <a:schemeClr val="dk1"/>
                </a:solidFill>
                <a:latin typeface="Century Gothic"/>
                <a:ea typeface="Century Gothic"/>
                <a:cs typeface="Century Gothic"/>
                <a:sym typeface="Century Gothic"/>
              </a:rPr>
              <a:t>8</a:t>
            </a:fld>
            <a:endParaRPr sz="1800">
              <a:solidFill>
                <a:schemeClr val="dk1"/>
              </a:solidFill>
              <a:latin typeface="Century Gothic"/>
              <a:ea typeface="Century Gothic"/>
              <a:cs typeface="Century Gothic"/>
              <a:sym typeface="Century Gothic"/>
            </a:endParaRPr>
          </a:p>
        </p:txBody>
      </p:sp>
      <p:graphicFrame>
        <p:nvGraphicFramePr>
          <p:cNvPr id="722" name="Google Shape;722;p63"/>
          <p:cNvGraphicFramePr/>
          <p:nvPr/>
        </p:nvGraphicFramePr>
        <p:xfrm>
          <a:off x="1009278" y="1778116"/>
          <a:ext cx="10173444" cy="3837855"/>
        </p:xfrm>
        <a:graphic>
          <a:graphicData uri="http://schemas.openxmlformats.org/drawingml/2006/table">
            <a:tbl>
              <a:tblPr firstRow="1" bandRow="1">
                <a:tableStyleId>{69CF1AB2-1976-4502-BF36-3FF5EA218861}</a:tableStyleId>
              </a:tblPr>
              <a:tblGrid>
                <a:gridCol w="2583167">
                  <a:extLst>
                    <a:ext uri="{9D8B030D-6E8A-4147-A177-3AD203B41FA5}">
                      <a16:colId xmlns:a16="http://schemas.microsoft.com/office/drawing/2014/main" val="20000"/>
                    </a:ext>
                  </a:extLst>
                </a:gridCol>
                <a:gridCol w="2583167">
                  <a:extLst>
                    <a:ext uri="{9D8B030D-6E8A-4147-A177-3AD203B41FA5}">
                      <a16:colId xmlns:a16="http://schemas.microsoft.com/office/drawing/2014/main" val="20001"/>
                    </a:ext>
                  </a:extLst>
                </a:gridCol>
                <a:gridCol w="2503555">
                  <a:extLst>
                    <a:ext uri="{9D8B030D-6E8A-4147-A177-3AD203B41FA5}">
                      <a16:colId xmlns:a16="http://schemas.microsoft.com/office/drawing/2014/main" val="20002"/>
                    </a:ext>
                  </a:extLst>
                </a:gridCol>
                <a:gridCol w="2503555">
                  <a:extLst>
                    <a:ext uri="{9D8B030D-6E8A-4147-A177-3AD203B41FA5}">
                      <a16:colId xmlns:a16="http://schemas.microsoft.com/office/drawing/2014/main" val="1884325392"/>
                    </a:ext>
                  </a:extLst>
                </a:gridCol>
              </a:tblGrid>
              <a:tr h="738837">
                <a:tc>
                  <a:txBody>
                    <a:bodyPr/>
                    <a:lstStyle/>
                    <a:p>
                      <a:pPr marL="0" marR="0" lvl="0" indent="0" algn="l" rtl="0">
                        <a:spcBef>
                          <a:spcPts val="0"/>
                        </a:spcBef>
                        <a:spcAft>
                          <a:spcPts val="0"/>
                        </a:spcAft>
                        <a:buNone/>
                      </a:pPr>
                      <a:r>
                        <a:rPr lang="en-US" sz="1600" b="0">
                          <a:solidFill>
                            <a:schemeClr val="dk1"/>
                          </a:solidFill>
                        </a:rPr>
                        <a:t>1. Incident Command</a:t>
                      </a:r>
                      <a:endParaRPr sz="1600" b="0">
                        <a:solidFill>
                          <a:schemeClr val="dk1"/>
                        </a:solidFill>
                      </a:endParaRPr>
                    </a:p>
                  </a:txBody>
                  <a:tcPr marL="91450" marR="91450" marT="45725" marB="45725"/>
                </a:tc>
                <a:tc>
                  <a:txBody>
                    <a:bodyPr/>
                    <a:lstStyle/>
                    <a:p>
                      <a:pPr marL="227013" marR="0" lvl="0" indent="-227013" algn="l" defTabSz="457200" rtl="0" eaLnBrk="1" fontAlgn="auto" latinLnBrk="0" hangingPunct="1">
                        <a:lnSpc>
                          <a:spcPct val="100000"/>
                        </a:lnSpc>
                        <a:spcBef>
                          <a:spcPts val="0"/>
                        </a:spcBef>
                        <a:spcAft>
                          <a:spcPts val="0"/>
                        </a:spcAft>
                        <a:buClrTx/>
                        <a:buSzTx/>
                        <a:buFontTx/>
                        <a:buNone/>
                        <a:tabLst/>
                        <a:defRPr/>
                      </a:pPr>
                      <a:r>
                        <a:rPr lang="en-US" sz="1600" b="0"/>
                        <a:t>2. Committee Identification &amp; Engagement</a:t>
                      </a:r>
                    </a:p>
                  </a:txBody>
                  <a:tcPr marL="91450" marR="91450" marT="45725" marB="45725"/>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a:t>3. Up-To-Date Contact List</a:t>
                      </a:r>
                    </a:p>
                  </a:txBody>
                  <a:tcPr marL="91450" marR="91450" marT="45725" marB="45725"/>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a:t>4</a:t>
                      </a:r>
                      <a:r>
                        <a:rPr lang="en-US" sz="1600" b="0" u="none" strike="noStrike" cap="none">
                          <a:solidFill>
                            <a:schemeClr val="dk1"/>
                          </a:solidFill>
                          <a:sym typeface="Century Gothic"/>
                        </a:rPr>
                        <a:t>. Notification and Information Center </a:t>
                      </a:r>
                      <a:endParaRPr lang="en-US" sz="1600" b="0" i="0" u="none" strike="noStrike" cap="none">
                        <a:solidFill>
                          <a:schemeClr val="dk1"/>
                        </a:solidFill>
                        <a:latin typeface="+mn-lt"/>
                        <a:ea typeface="Century Gothic"/>
                        <a:cs typeface="Century Gothic"/>
                        <a:sym typeface="Century Gothic"/>
                      </a:endParaRPr>
                    </a:p>
                    <a:p>
                      <a:pPr marL="0" marR="0" lvl="0" indent="0" algn="l" rtl="0">
                        <a:spcBef>
                          <a:spcPts val="0"/>
                        </a:spcBef>
                        <a:spcAft>
                          <a:spcPts val="0"/>
                        </a:spcAft>
                        <a:buNone/>
                      </a:pPr>
                      <a:endParaRPr sz="1600"/>
                    </a:p>
                  </a:txBody>
                  <a:tcPr marL="91450" marR="91450" marT="45725" marB="45725"/>
                </a:tc>
                <a:extLst>
                  <a:ext uri="{0D108BD9-81ED-4DB2-BD59-A6C34878D82A}">
                    <a16:rowId xmlns:a16="http://schemas.microsoft.com/office/drawing/2014/main" val="10000"/>
                  </a:ext>
                </a:extLst>
              </a:tr>
              <a:tr h="948580">
                <a:tc>
                  <a:txBody>
                    <a:bodyPr/>
                    <a:lstStyle/>
                    <a:p>
                      <a:pPr marL="227013" marR="0" lvl="0" indent="-227013" algn="l" defTabSz="457200" rtl="0" eaLnBrk="1" fontAlgn="auto" latinLnBrk="0" hangingPunct="1">
                        <a:lnSpc>
                          <a:spcPct val="100000"/>
                        </a:lnSpc>
                        <a:spcBef>
                          <a:spcPts val="0"/>
                        </a:spcBef>
                        <a:spcAft>
                          <a:spcPts val="0"/>
                        </a:spcAft>
                        <a:buClrTx/>
                        <a:buSzTx/>
                        <a:buFontTx/>
                        <a:buNone/>
                        <a:tabLst/>
                        <a:defRPr/>
                      </a:pPr>
                      <a:r>
                        <a:rPr lang="fr-FR" sz="1600" b="0" u="none" strike="noStrike" cap="none">
                          <a:solidFill>
                            <a:schemeClr val="dk1"/>
                          </a:solidFill>
                          <a:sym typeface="Century Gothic"/>
                        </a:rPr>
                        <a:t>5. </a:t>
                      </a:r>
                      <a:r>
                        <a:rPr lang="fr-FR" sz="1600" b="0" u="none" strike="noStrike" cap="none" err="1">
                          <a:solidFill>
                            <a:schemeClr val="dk1"/>
                          </a:solidFill>
                          <a:sym typeface="Century Gothic"/>
                        </a:rPr>
                        <a:t>Victim</a:t>
                      </a:r>
                      <a:r>
                        <a:rPr lang="fr-FR" sz="1600" b="0" u="none" strike="noStrike" cap="none">
                          <a:solidFill>
                            <a:schemeClr val="dk1"/>
                          </a:solidFill>
                          <a:sym typeface="Century Gothic"/>
                        </a:rPr>
                        <a:t> Identification &amp; Notification Protocol</a:t>
                      </a:r>
                      <a:endParaRPr lang="fr-FR" sz="1600" b="0" i="0" u="none" strike="noStrike" cap="none">
                        <a:solidFill>
                          <a:schemeClr val="dk1"/>
                        </a:solidFill>
                        <a:latin typeface="+mn-lt"/>
                        <a:ea typeface="Century Gothic"/>
                        <a:cs typeface="Century Gothic"/>
                        <a:sym typeface="Century Gothic"/>
                      </a:endParaRPr>
                    </a:p>
                    <a:p>
                      <a:pPr marL="227013" marR="0" lvl="0" indent="-227013" algn="l" rtl="0">
                        <a:spcBef>
                          <a:spcPts val="0"/>
                        </a:spcBef>
                        <a:spcAft>
                          <a:spcPts val="0"/>
                        </a:spcAft>
                        <a:buNone/>
                      </a:pPr>
                      <a:endParaRPr sz="1600" b="0"/>
                    </a:p>
                  </a:txBody>
                  <a:tcPr marL="91450" marR="91450" marT="45725" marB="45725"/>
                </a:tc>
                <a:tc>
                  <a:txBody>
                    <a:bodyPr/>
                    <a:lstStyle/>
                    <a:p>
                      <a:pPr marL="174625" marR="0" lvl="0" indent="-174625" algn="l" defTabSz="457200" rtl="0" eaLnBrk="1" fontAlgn="auto" latinLnBrk="0" hangingPunct="1">
                        <a:lnSpc>
                          <a:spcPct val="100000"/>
                        </a:lnSpc>
                        <a:spcBef>
                          <a:spcPts val="0"/>
                        </a:spcBef>
                        <a:spcAft>
                          <a:spcPts val="0"/>
                        </a:spcAft>
                        <a:buClrTx/>
                        <a:buSzTx/>
                        <a:buFontTx/>
                        <a:buNone/>
                        <a:tabLst/>
                        <a:defRPr/>
                      </a:pPr>
                      <a:r>
                        <a:rPr lang="fr-FR" sz="1600" b="0" u="none" strike="noStrike" cap="none">
                          <a:solidFill>
                            <a:schemeClr val="dk1"/>
                          </a:solidFill>
                          <a:sym typeface="Century Gothic"/>
                        </a:rPr>
                        <a:t>6. Public Information &amp; Crisis Communications Protocol</a:t>
                      </a:r>
                      <a:endParaRPr lang="fr-FR" sz="1600" b="0" i="0" u="none" strike="noStrike" cap="none">
                        <a:solidFill>
                          <a:schemeClr val="dk1"/>
                        </a:solidFill>
                        <a:latin typeface="+mn-lt"/>
                        <a:ea typeface="Century Gothic"/>
                        <a:cs typeface="Century Gothic"/>
                        <a:sym typeface="Century Gothic"/>
                      </a:endParaRPr>
                    </a:p>
                  </a:txBody>
                  <a:tcPr marL="91450" marR="91450" marT="45725" marB="45725"/>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a:solidFill>
                            <a:schemeClr val="dk1"/>
                          </a:solidFill>
                        </a:rPr>
                        <a:t>7. Volunteer Management Protocol</a:t>
                      </a:r>
                      <a:endParaRPr lang="en-US" sz="1600"/>
                    </a:p>
                    <a:p>
                      <a:pPr marL="0" marR="0" lvl="0" indent="0" algn="l" rtl="0">
                        <a:spcBef>
                          <a:spcPts val="0"/>
                        </a:spcBef>
                        <a:spcAft>
                          <a:spcPts val="0"/>
                        </a:spcAft>
                        <a:buNone/>
                      </a:pPr>
                      <a:endParaRPr sz="1600"/>
                    </a:p>
                  </a:txBody>
                  <a:tcPr marL="91450" marR="91450" marT="45725" marB="45725"/>
                </a:tc>
                <a:tc>
                  <a:txBody>
                    <a:bodyPr/>
                    <a:lstStyle/>
                    <a:p>
                      <a:pPr marL="174625" marR="0" lvl="0" indent="-174625" algn="l" rtl="0">
                        <a:spcBef>
                          <a:spcPts val="0"/>
                        </a:spcBef>
                        <a:spcAft>
                          <a:spcPts val="0"/>
                        </a:spcAft>
                        <a:buNone/>
                      </a:pPr>
                      <a:r>
                        <a:rPr lang="en-US" sz="1600" b="0"/>
                        <a:t>8. Family and Survivor Assistance Center (FAC) Plan</a:t>
                      </a:r>
                      <a:endParaRPr lang="en-US" sz="1600"/>
                    </a:p>
                  </a:txBody>
                  <a:tcPr marL="91450" marR="91450" marT="45725" marB="45725"/>
                </a:tc>
                <a:extLst>
                  <a:ext uri="{0D108BD9-81ED-4DB2-BD59-A6C34878D82A}">
                    <a16:rowId xmlns:a16="http://schemas.microsoft.com/office/drawing/2014/main" val="10001"/>
                  </a:ext>
                </a:extLst>
              </a:tr>
              <a:tr h="948580">
                <a:tc>
                  <a:txBody>
                    <a:bodyPr/>
                    <a:lstStyle/>
                    <a:p>
                      <a:pPr marL="227013" marR="0" lvl="0" indent="-227013" algn="l" rtl="0">
                        <a:spcBef>
                          <a:spcPts val="0"/>
                        </a:spcBef>
                        <a:spcAft>
                          <a:spcPts val="0"/>
                        </a:spcAft>
                        <a:buNone/>
                      </a:pPr>
                      <a:r>
                        <a:rPr lang="fr-FR" sz="1600" b="0"/>
                        <a:t>9. Financial Donation Management Protocol</a:t>
                      </a:r>
                      <a:endParaRPr lang="fr-FR" sz="1600"/>
                    </a:p>
                  </a:txBody>
                  <a:tcPr marL="91450" marR="91450" marT="45725" marB="45725"/>
                </a:tc>
                <a:tc>
                  <a:txBody>
                    <a:bodyPr/>
                    <a:lstStyle/>
                    <a:p>
                      <a:pPr marL="227013" marR="0" lvl="0" indent="-227013" algn="l" defTabSz="457200" rtl="0" eaLnBrk="1" fontAlgn="auto" latinLnBrk="0" hangingPunct="1">
                        <a:lnSpc>
                          <a:spcPct val="100000"/>
                        </a:lnSpc>
                        <a:spcBef>
                          <a:spcPts val="0"/>
                        </a:spcBef>
                        <a:spcAft>
                          <a:spcPts val="0"/>
                        </a:spcAft>
                        <a:buClrTx/>
                        <a:buSzTx/>
                        <a:buFontTx/>
                        <a:buNone/>
                        <a:tabLst/>
                        <a:defRPr/>
                      </a:pPr>
                      <a:r>
                        <a:rPr lang="en-US" sz="1600" b="0"/>
                        <a:t>10. Memorial &amp; Special Event Management Protocols</a:t>
                      </a:r>
                      <a:endParaRPr lang="en-US" sz="1600"/>
                    </a:p>
                  </a:txBody>
                  <a:tcPr marL="91450" marR="91450" marT="45725" marB="45725"/>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a:t>11. Community Behavioral Health Response</a:t>
                      </a:r>
                      <a:endParaRPr lang="en-US" sz="1600"/>
                    </a:p>
                  </a:txBody>
                  <a:tcPr marL="91450" marR="91450" marT="45725" marB="45725"/>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a:solidFill>
                            <a:schemeClr val="dk1"/>
                          </a:solidFill>
                        </a:rPr>
                        <a:t>12. First Responder Support</a:t>
                      </a:r>
                      <a:endParaRPr lang="en-US" sz="1600"/>
                    </a:p>
                    <a:p>
                      <a:pPr marL="0" marR="0" lvl="0" indent="0" algn="l" rtl="0">
                        <a:spcBef>
                          <a:spcPts val="0"/>
                        </a:spcBef>
                        <a:spcAft>
                          <a:spcPts val="0"/>
                        </a:spcAft>
                        <a:buNone/>
                      </a:pPr>
                      <a:endParaRPr sz="1600"/>
                    </a:p>
                  </a:txBody>
                  <a:tcPr marL="91450" marR="91450" marT="45725" marB="45725"/>
                </a:tc>
                <a:extLst>
                  <a:ext uri="{0D108BD9-81ED-4DB2-BD59-A6C34878D82A}">
                    <a16:rowId xmlns:a16="http://schemas.microsoft.com/office/drawing/2014/main" val="10002"/>
                  </a:ext>
                </a:extLst>
              </a:tr>
              <a:tr h="1117725">
                <a:tc>
                  <a:txBody>
                    <a:bodyPr/>
                    <a:lstStyle/>
                    <a:p>
                      <a:pPr marL="174625" marR="0" lvl="0" indent="-174625" algn="l" defTabSz="457200" rtl="0" eaLnBrk="1" fontAlgn="auto" latinLnBrk="0" hangingPunct="1">
                        <a:lnSpc>
                          <a:spcPct val="100000"/>
                        </a:lnSpc>
                        <a:spcBef>
                          <a:spcPts val="0"/>
                        </a:spcBef>
                        <a:spcAft>
                          <a:spcPts val="0"/>
                        </a:spcAft>
                        <a:buClrTx/>
                        <a:buSzTx/>
                        <a:buFontTx/>
                        <a:buNone/>
                        <a:tabLst/>
                        <a:defRPr/>
                      </a:pPr>
                      <a:r>
                        <a:rPr lang="en-US" sz="1600" b="0"/>
                        <a:t>13. Planning &amp; Preparedness Grants and Emergency Funding Assistance</a:t>
                      </a:r>
                      <a:endParaRPr lang="en-US" sz="1600"/>
                    </a:p>
                  </a:txBody>
                  <a:tcPr marL="91450" marR="91450" marT="45725" marB="45725"/>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a:t>14. Community Resilience Planning</a:t>
                      </a:r>
                      <a:endParaRPr lang="en-US" sz="1600"/>
                    </a:p>
                  </a:txBody>
                  <a:tcPr marL="91450" marR="91450" marT="45725" marB="45725"/>
                </a:tc>
                <a:tc>
                  <a:txBody>
                    <a:bodyPr/>
                    <a:lstStyle/>
                    <a:p>
                      <a:pPr marL="0" marR="0" lvl="0" indent="0" algn="l" rtl="0">
                        <a:spcBef>
                          <a:spcPts val="0"/>
                        </a:spcBef>
                        <a:spcAft>
                          <a:spcPts val="0"/>
                        </a:spcAft>
                        <a:buNone/>
                      </a:pPr>
                      <a:r>
                        <a:rPr lang="en-US" sz="1600" b="0"/>
                        <a:t>15. Criminal Justice System – Victim Support</a:t>
                      </a:r>
                      <a:endParaRPr sz="1600"/>
                    </a:p>
                  </a:txBody>
                  <a:tcPr marL="91450" marR="91450" marT="45725" marB="45725"/>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a:t>16. Training and Exercise</a:t>
                      </a:r>
                      <a:endParaRPr lang="en-US" sz="1600"/>
                    </a:p>
                  </a:txBody>
                  <a:tcPr marL="91450" marR="91450" marT="45725" marB="45725"/>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55052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2148875" y="350131"/>
            <a:ext cx="7662474" cy="976134"/>
          </a:xfrm>
        </p:spPr>
        <p:txBody>
          <a:bodyPr>
            <a:normAutofit/>
          </a:bodyPr>
          <a:lstStyle/>
          <a:p>
            <a:pPr algn="ctr"/>
            <a:r>
              <a:rPr lang="en-US">
                <a:solidFill>
                  <a:schemeClr val="bg1"/>
                </a:solidFill>
                <a:latin typeface="Akzidenz-Grotesk Std Regular" panose="02000503030000020003"/>
              </a:rPr>
              <a:t>Rules of the AAR</a:t>
            </a:r>
            <a:endParaRPr lang="en-US" sz="5400">
              <a:solidFill>
                <a:schemeClr val="bg1"/>
              </a:solidFill>
              <a:latin typeface="Akzidenz-Grotesk Std Regular" panose="02000503030000020003"/>
              <a:ea typeface="Geneva" pitchFamily="-127" charset="-128"/>
              <a:cs typeface="Arial" pitchFamily="34" charset="0"/>
            </a:endParaRPr>
          </a:p>
        </p:txBody>
      </p:sp>
      <p:sp>
        <p:nvSpPr>
          <p:cNvPr id="5" name="Text Placeholder 4"/>
          <p:cNvSpPr>
            <a:spLocks noGrp="1"/>
          </p:cNvSpPr>
          <p:nvPr>
            <p:ph sz="half" idx="1"/>
          </p:nvPr>
        </p:nvSpPr>
        <p:spPr>
          <a:xfrm>
            <a:off x="863163" y="2777247"/>
            <a:ext cx="4825158" cy="4354263"/>
          </a:xfrm>
        </p:spPr>
        <p:txBody>
          <a:bodyPr>
            <a:normAutofit lnSpcReduction="10000"/>
          </a:bodyPr>
          <a:lstStyle/>
          <a:p>
            <a:r>
              <a:rPr lang="en-US" sz="2400">
                <a:solidFill>
                  <a:schemeClr val="bg2">
                    <a:lumMod val="50000"/>
                  </a:schemeClr>
                </a:solidFill>
                <a:latin typeface="Akzidenz-Grotesk Std Regular" panose="02000503030000020003"/>
              </a:rPr>
              <a:t>Work together to keep the discussion focused. Share all relevant information</a:t>
            </a:r>
          </a:p>
          <a:p>
            <a:r>
              <a:rPr lang="en-US" sz="2400">
                <a:solidFill>
                  <a:schemeClr val="bg2">
                    <a:lumMod val="50000"/>
                  </a:schemeClr>
                </a:solidFill>
                <a:latin typeface="Akzidenz-Grotesk Std Regular" panose="02000503030000020003"/>
              </a:rPr>
              <a:t>One topic at a time (Use the Parking Lot)</a:t>
            </a:r>
          </a:p>
          <a:p>
            <a:r>
              <a:rPr lang="en-US" sz="2400">
                <a:solidFill>
                  <a:schemeClr val="bg2">
                    <a:lumMod val="50000"/>
                  </a:schemeClr>
                </a:solidFill>
                <a:latin typeface="Akzidenz-Grotesk Std Regular" panose="02000503030000020003"/>
              </a:rPr>
              <a:t>Actively participate</a:t>
            </a:r>
          </a:p>
          <a:p>
            <a:pPr marL="1025525">
              <a:defRPr/>
            </a:pPr>
            <a:endParaRPr lang="en-US" sz="2300">
              <a:solidFill>
                <a:schemeClr val="bg2">
                  <a:lumMod val="50000"/>
                </a:schemeClr>
              </a:solidFill>
              <a:latin typeface="Akzidenz-Grotesk Std Regular" panose="02000503030000020003"/>
            </a:endParaRPr>
          </a:p>
          <a:p>
            <a:pPr>
              <a:defRPr/>
            </a:pPr>
            <a:endParaRPr lang="en-US"/>
          </a:p>
        </p:txBody>
      </p:sp>
      <p:sp>
        <p:nvSpPr>
          <p:cNvPr id="2" name="Content Placeholder 1">
            <a:extLst>
              <a:ext uri="{FF2B5EF4-FFF2-40B4-BE49-F238E27FC236}">
                <a16:creationId xmlns:a16="http://schemas.microsoft.com/office/drawing/2014/main" id="{C11B7D4E-583B-4A93-801C-4F3BCB3F6DE7}"/>
              </a:ext>
            </a:extLst>
          </p:cNvPr>
          <p:cNvSpPr>
            <a:spLocks noGrp="1"/>
          </p:cNvSpPr>
          <p:nvPr>
            <p:ph sz="half" idx="2"/>
          </p:nvPr>
        </p:nvSpPr>
        <p:spPr>
          <a:xfrm>
            <a:off x="6503681" y="2777247"/>
            <a:ext cx="4825159" cy="2900118"/>
          </a:xfrm>
        </p:spPr>
        <p:txBody>
          <a:bodyPr>
            <a:normAutofit lnSpcReduction="10000"/>
          </a:bodyPr>
          <a:lstStyle/>
          <a:p>
            <a:r>
              <a:rPr lang="en-US" sz="2400">
                <a:solidFill>
                  <a:schemeClr val="bg2">
                    <a:lumMod val="50000"/>
                  </a:schemeClr>
                </a:solidFill>
                <a:latin typeface="Akzidenz-Grotesk Std Regular" panose="02000503030000020003"/>
              </a:rPr>
              <a:t>This is a safe environment. It’s okay to disagree, BUT</a:t>
            </a:r>
          </a:p>
          <a:p>
            <a:r>
              <a:rPr lang="en-US" sz="2400">
                <a:solidFill>
                  <a:schemeClr val="bg2">
                    <a:lumMod val="50000"/>
                  </a:schemeClr>
                </a:solidFill>
                <a:latin typeface="Akzidenz-Grotesk Std Regular" panose="02000503030000020003"/>
              </a:rPr>
              <a:t>RESPECT: Challenge ideas, systems, processes and solutions, NOT people or personalities.</a:t>
            </a:r>
          </a:p>
          <a:p>
            <a:r>
              <a:rPr lang="en-US" sz="2400">
                <a:solidFill>
                  <a:schemeClr val="bg2">
                    <a:lumMod val="50000"/>
                  </a:schemeClr>
                </a:solidFill>
                <a:latin typeface="Akzidenz-Grotesk Std Regular" panose="02000503030000020003"/>
              </a:rPr>
              <a:t>Keep it real. Keep it relevant. Be honest. Be direct. </a:t>
            </a:r>
            <a:r>
              <a:rPr lang="en-US" sz="2400" b="1" u="sng">
                <a:solidFill>
                  <a:schemeClr val="bg2">
                    <a:lumMod val="50000"/>
                  </a:schemeClr>
                </a:solidFill>
                <a:latin typeface="Akzidenz-Grotesk Std Regular" panose="02000503030000020003"/>
              </a:rPr>
              <a:t>Be kind</a:t>
            </a:r>
            <a:r>
              <a:rPr lang="en-US" sz="2400" u="sng">
                <a:solidFill>
                  <a:schemeClr val="bg2">
                    <a:lumMod val="50000"/>
                  </a:schemeClr>
                </a:solidFill>
                <a:latin typeface="Akzidenz-Grotesk Std Regular" panose="02000503030000020003"/>
              </a:rPr>
              <a:t>. </a:t>
            </a:r>
          </a:p>
          <a:p>
            <a:pPr marL="0" indent="0">
              <a:buNone/>
            </a:pPr>
            <a:endParaRPr lang="en-US"/>
          </a:p>
        </p:txBody>
      </p:sp>
      <p:sp>
        <p:nvSpPr>
          <p:cNvPr id="6" name="TextBox 5">
            <a:extLst>
              <a:ext uri="{FF2B5EF4-FFF2-40B4-BE49-F238E27FC236}">
                <a16:creationId xmlns:a16="http://schemas.microsoft.com/office/drawing/2014/main" id="{244558D9-6135-4B6A-83D0-377FA82EEF6C}"/>
              </a:ext>
            </a:extLst>
          </p:cNvPr>
          <p:cNvSpPr txBox="1"/>
          <p:nvPr/>
        </p:nvSpPr>
        <p:spPr>
          <a:xfrm>
            <a:off x="711200" y="1708727"/>
            <a:ext cx="11175999" cy="830997"/>
          </a:xfrm>
          <a:prstGeom prst="rect">
            <a:avLst/>
          </a:prstGeom>
          <a:noFill/>
        </p:spPr>
        <p:txBody>
          <a:bodyPr wrap="square">
            <a:spAutoFit/>
          </a:bodyPr>
          <a:lstStyle/>
          <a:p>
            <a:pPr algn="ctr"/>
            <a:r>
              <a:rPr lang="en-US" sz="2400">
                <a:solidFill>
                  <a:schemeClr val="bg2">
                    <a:lumMod val="50000"/>
                  </a:schemeClr>
                </a:solidFill>
                <a:latin typeface="Akzidenz-Grotesk Std Regular" panose="02000503030000020003"/>
              </a:rPr>
              <a:t>“How can we, as members of a team and as individuals, best serve clients and the mission?”</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C01BA8B862F543ABAFDA5E1F4DEE04" ma:contentTypeVersion="12" ma:contentTypeDescription="Create a new document." ma:contentTypeScope="" ma:versionID="b1a0ff8746224caa467b529a9cf0b313">
  <xsd:schema xmlns:xsd="http://www.w3.org/2001/XMLSchema" xmlns:xs="http://www.w3.org/2001/XMLSchema" xmlns:p="http://schemas.microsoft.com/office/2006/metadata/properties" xmlns:ns2="30691a41-4fbb-4432-8118-ef927e2eece2" xmlns:ns3="e6554a8f-4575-407a-b0c6-56558c8b6637" targetNamespace="http://schemas.microsoft.com/office/2006/metadata/properties" ma:root="true" ma:fieldsID="982d7ed097d33931348af9f257d4681a" ns2:_="" ns3:_="">
    <xsd:import namespace="30691a41-4fbb-4432-8118-ef927e2eece2"/>
    <xsd:import namespace="e6554a8f-4575-407a-b0c6-56558c8b663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691a41-4fbb-4432-8118-ef927e2eec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6554a8f-4575-407a-b0c6-56558c8b663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B8C9A5C-6E2F-4530-9700-47E9CA1B6D31}">
  <ds:schemaRefs>
    <ds:schemaRef ds:uri="30691a41-4fbb-4432-8118-ef927e2eece2"/>
    <ds:schemaRef ds:uri="e6554a8f-4575-407a-b0c6-56558c8b663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3F35D46-DEA9-41DF-B844-459C357DC17B}">
  <ds:schemaRefs>
    <ds:schemaRef ds:uri="http://schemas.microsoft.com/sharepoint/v3/contenttype/forms"/>
  </ds:schemaRefs>
</ds:datastoreItem>
</file>

<file path=customXml/itemProps3.xml><?xml version="1.0" encoding="utf-8"?>
<ds:datastoreItem xmlns:ds="http://schemas.openxmlformats.org/officeDocument/2006/customXml" ds:itemID="{0ED9554F-CD22-4F49-A0F1-AEB7C3FFA94D}">
  <ds:schemaRefs>
    <ds:schemaRef ds:uri="30691a41-4fbb-4432-8118-ef927e2eece2"/>
    <ds:schemaRef ds:uri="e6554a8f-4575-407a-b0c6-56558c8b663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Ion Boardroom</Template>
  <TotalTime>0</TotalTime>
  <Words>1907</Words>
  <Application>Microsoft Office PowerPoint</Application>
  <PresentationFormat>Widescreen</PresentationFormat>
  <Paragraphs>288</Paragraphs>
  <Slides>33</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Akzidenz-Grotesk Std Regular</vt:lpstr>
      <vt:lpstr>Arial</vt:lpstr>
      <vt:lpstr>Calibri</vt:lpstr>
      <vt:lpstr>Century Gothic</vt:lpstr>
      <vt:lpstr>Georgia</vt:lpstr>
      <vt:lpstr>Lato</vt:lpstr>
      <vt:lpstr>Wingdings 3</vt:lpstr>
      <vt:lpstr>Ion Boardroom</vt:lpstr>
      <vt:lpstr>AAR PPT Template</vt:lpstr>
      <vt:lpstr>How to use this template</vt:lpstr>
      <vt:lpstr>AAR Prep</vt:lpstr>
      <vt:lpstr>XXX After Action Review</vt:lpstr>
      <vt:lpstr>AAR AGENDA</vt:lpstr>
      <vt:lpstr>INTRODUCTIONS</vt:lpstr>
      <vt:lpstr>Overview</vt:lpstr>
      <vt:lpstr>ICPTTA 16 Best Practices in Planning for CMV/DT</vt:lpstr>
      <vt:lpstr>Rules of the AAR</vt:lpstr>
      <vt:lpstr>Sample Event Timeline</vt:lpstr>
      <vt:lpstr>Focus Areas</vt:lpstr>
      <vt:lpstr>AAR Focus Areas</vt:lpstr>
      <vt:lpstr>PowerPoint Presentation</vt:lpstr>
      <vt:lpstr>PowerPoint Presentation</vt:lpstr>
      <vt:lpstr>PowerPoint Presentation</vt:lpstr>
      <vt:lpstr>Assessment Results</vt:lpstr>
      <vt:lpstr>Sample Survey Responses</vt:lpstr>
      <vt:lpstr>Survey Q1: Were victims/families-friends helped at the FFRC?   If not – what stopped us from helping them? Answered: 71    Skipped: 0</vt:lpstr>
      <vt:lpstr>Survey Q2: Were you involved with victims at either the FRC or FAC?  What worked well?</vt:lpstr>
      <vt:lpstr>Survey Q3: Were you involved with victims at either the FRC or FAC?   What needs improvement?</vt:lpstr>
      <vt:lpstr>Survey Q4: How effective were we in working with partners?   A. Non-government agencies and their resources?   B. Government agencies and their resources? </vt:lpstr>
      <vt:lpstr>Survey Q5: What suggestions do you have to improve our plan based on your experience during this event/exercise?</vt:lpstr>
      <vt:lpstr>Survey Q6: How were you kept informed of FAC priorities and activities?</vt:lpstr>
      <vt:lpstr>Survey Q7: What haven't we asked that you feel is important to consider for future operations?</vt:lpstr>
      <vt:lpstr>Report on Exercise Evaluator Feedback</vt:lpstr>
      <vt:lpstr>Breakout Groups</vt:lpstr>
      <vt:lpstr>PowerPoint Presentation</vt:lpstr>
      <vt:lpstr>Breakout Groups – Framing Questions</vt:lpstr>
      <vt:lpstr>Breakout Groups – Deliverables</vt:lpstr>
      <vt:lpstr>Breakout Groups – Report Outs</vt:lpstr>
      <vt:lpstr>Improvement and Action Planning</vt:lpstr>
      <vt:lpstr>Next Steps- Written Reporting and Planning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Bell, Lauren</dc:creator>
  <cp:lastModifiedBy>Eagan, Amanda</cp:lastModifiedBy>
  <cp:revision>1</cp:revision>
  <cp:lastPrinted>2021-05-12T21:21:13Z</cp:lastPrinted>
  <dcterms:created xsi:type="dcterms:W3CDTF">2021-05-12T18:03:57Z</dcterms:created>
  <dcterms:modified xsi:type="dcterms:W3CDTF">2021-11-24T17:32:29Z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0x01010057C01BA8B862F543ABAFDA5E1F4DEE04</vt:lpwstr>
  </property>
</Properties>
</file>